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44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0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2020/4/26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altLang="zh-CN" sz="5900" b="1"/>
              <a:t>पूर्णियाँ</a:t>
            </a:r>
            <a:r>
              <a:rPr lang="en-US" altLang="en-IN" sz="5900" b="1"/>
              <a:t> </a:t>
            </a:r>
            <a:r>
              <a:rPr lang="en-IN" altLang="en-IN" sz="5900" b="1"/>
              <a:t>विश्वविद्यालय</a:t>
            </a:r>
            <a:r>
              <a:rPr lang="en-US" altLang="en-IN" sz="5900" b="1"/>
              <a:t>, </a:t>
            </a:r>
            <a:r>
              <a:rPr lang="en-IN" altLang="en-IN" sz="5900" b="1"/>
              <a:t>पूर्णियाँ</a:t>
            </a:r>
            <a:endParaRPr lang="en-US" altLang="zh-CN" sz="5900"/>
          </a:p>
        </p:txBody>
      </p:sp>
      <p:sp>
        <p:nvSpPr>
          <p:cNvPr id="1048602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lstStyle/>
          <a:p>
            <a:r>
              <a:rPr lang="en-IN" altLang="zh-CN" b="1"/>
              <a:t>पूर्णियाँ</a:t>
            </a:r>
            <a:r>
              <a:rPr lang="en-US" altLang="en-IN" b="1"/>
              <a:t> </a:t>
            </a:r>
            <a:r>
              <a:rPr lang="en-IN" altLang="en-IN" b="1"/>
              <a:t>काँलेज</a:t>
            </a:r>
            <a:r>
              <a:rPr lang="en-US" altLang="en-IN" b="1"/>
              <a:t>, </a:t>
            </a:r>
            <a:r>
              <a:rPr lang="en-IN" altLang="en-IN" b="1"/>
              <a:t>पूर्णियाँ</a:t>
            </a:r>
            <a:endParaRPr lang="en-US" altLang="zh-CN"/>
          </a:p>
          <a:p>
            <a:r>
              <a:rPr lang="en-US" altLang="en-IN" b="1"/>
              <a:t>DP-I (H)              Paper - ll</a:t>
            </a:r>
            <a:endParaRPr lang="en-US" altLang="zh-CN"/>
          </a:p>
          <a:p>
            <a:r>
              <a:rPr lang="en-GB" altLang="en-US" b="1"/>
              <a:t>डिजरैली</a:t>
            </a:r>
            <a:r>
              <a:rPr lang="en-US" altLang="en-US" b="1"/>
              <a:t> </a:t>
            </a:r>
            <a:r>
              <a:rPr lang="en-GB" altLang="en-US" b="1"/>
              <a:t>की</a:t>
            </a:r>
            <a:r>
              <a:rPr lang="en-US" altLang="en-US" b="1"/>
              <a:t> </a:t>
            </a:r>
            <a:r>
              <a:rPr lang="en-GB" altLang="en-US" b="1"/>
              <a:t>गृह</a:t>
            </a:r>
            <a:r>
              <a:rPr lang="en-US" altLang="en-US" b="1"/>
              <a:t> - </a:t>
            </a:r>
            <a:r>
              <a:rPr lang="en-GB" altLang="en-US" b="1"/>
              <a:t>नीति</a:t>
            </a:r>
            <a:endParaRPr lang="en-US" altLang="zh-CN"/>
          </a:p>
          <a:p>
            <a:r>
              <a:rPr lang="en-GB" altLang="en-US" b="1"/>
              <a:t>अतिथि</a:t>
            </a:r>
            <a:r>
              <a:rPr lang="en-US" altLang="en-US" b="1"/>
              <a:t> सहायक प्राध्यापक  ( </a:t>
            </a:r>
            <a:r>
              <a:rPr lang="en-GB" altLang="en-US" b="1"/>
              <a:t>इतिहास</a:t>
            </a:r>
            <a:r>
              <a:rPr lang="en-US" altLang="en-US" b="1"/>
              <a:t> विभाग )</a:t>
            </a:r>
            <a:endParaRPr lang="en-US" altLang="zh-CN"/>
          </a:p>
          <a:p>
            <a:r>
              <a:rPr lang="en-GB" altLang="en-US" b="1"/>
              <a:t>डॉ</a:t>
            </a:r>
            <a:r>
              <a:rPr lang="en-US" altLang="en-US" b="1"/>
              <a:t>. </a:t>
            </a:r>
            <a:r>
              <a:rPr lang="en-GB" altLang="en-US" b="1"/>
              <a:t>अजय</a:t>
            </a:r>
            <a:r>
              <a:rPr lang="en-US" altLang="en-US" b="1"/>
              <a:t> कुमार यादव</a:t>
            </a:r>
            <a:endParaRPr lang="en-US" altLang="zh-CN"/>
          </a:p>
          <a:p>
            <a:r>
              <a:rPr lang="en-US" altLang="en-US" b="1"/>
              <a:t>21 - 04 - 2020                PPT -  22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Content Placeholder 1048602"/>
          <p:cNvSpPr>
            <a:spLocks noGrp="1"/>
          </p:cNvSpPr>
          <p:nvPr>
            <p:ph idx="1"/>
          </p:nvPr>
        </p:nvSpPr>
        <p:spPr/>
        <p:txBody>
          <a:bodyPr>
            <a:normAutofit fontScale="64286" lnSpcReduction="20000"/>
          </a:bodyPr>
          <a:lstStyle/>
          <a:p>
            <a:pPr marL="0" indent="0">
              <a:buNone/>
            </a:pPr>
            <a:r>
              <a:rPr lang="en-US"/>
              <a:t>                       </a:t>
            </a:r>
            <a:r>
              <a:rPr lang="en-GB" altLang="en-US" b="1"/>
              <a:t>डिजरैली</a:t>
            </a:r>
            <a:r>
              <a:rPr lang="en-US" altLang="en-US" b="1"/>
              <a:t> </a:t>
            </a:r>
            <a:r>
              <a:rPr lang="en-GB" altLang="en-US" b="1"/>
              <a:t>की</a:t>
            </a:r>
            <a:r>
              <a:rPr lang="en-US" altLang="en-US" b="1"/>
              <a:t> </a:t>
            </a:r>
            <a:r>
              <a:rPr lang="en-GB" altLang="en-US" b="1"/>
              <a:t>गृह</a:t>
            </a:r>
            <a:r>
              <a:rPr lang="en-US" altLang="en-US" b="1"/>
              <a:t> - </a:t>
            </a:r>
            <a:r>
              <a:rPr lang="en-GB" altLang="en-US" b="1"/>
              <a:t>नीति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             ( Domestic Policy Of  Disraeli )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    </a:t>
            </a:r>
            <a:r>
              <a:rPr lang="en-GB" altLang="en-US" b="0"/>
              <a:t>यद्यपि</a:t>
            </a:r>
            <a:r>
              <a:rPr lang="en-US" altLang="en-US" b="0"/>
              <a:t> </a:t>
            </a:r>
            <a:r>
              <a:rPr lang="en-GB" altLang="en-US" b="0"/>
              <a:t>इंग्लैंड</a:t>
            </a:r>
            <a:r>
              <a:rPr lang="en-US" altLang="en-US" b="0"/>
              <a:t> के </a:t>
            </a:r>
            <a:r>
              <a:rPr lang="en-GB" altLang="en-US" b="0"/>
              <a:t>इतिहास</a:t>
            </a:r>
            <a:r>
              <a:rPr lang="en-US" altLang="en-US" b="0"/>
              <a:t> में </a:t>
            </a:r>
            <a:r>
              <a:rPr lang="en-GB" altLang="en-US" b="0"/>
              <a:t>डिजरैली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कीर्ति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विशिष्ट</a:t>
            </a:r>
            <a:r>
              <a:rPr lang="en-US" altLang="en-US" b="0"/>
              <a:t> </a:t>
            </a:r>
            <a:r>
              <a:rPr lang="en-GB" altLang="en-US" b="0"/>
              <a:t>कारण</a:t>
            </a:r>
            <a:r>
              <a:rPr lang="en-US" altLang="en-US" b="0"/>
              <a:t> </a:t>
            </a:r>
            <a:r>
              <a:rPr lang="en-GB" altLang="en-US" b="0"/>
              <a:t>उसकी</a:t>
            </a:r>
            <a:r>
              <a:rPr lang="en-US" altLang="en-US" b="0"/>
              <a:t> </a:t>
            </a:r>
            <a:r>
              <a:rPr lang="en-GB" altLang="en-US" b="0"/>
              <a:t>जोशीली</a:t>
            </a:r>
            <a:r>
              <a:rPr lang="en-US" altLang="en-US" b="0"/>
              <a:t> </a:t>
            </a:r>
            <a:r>
              <a:rPr lang="en-GB" altLang="en-US" b="0"/>
              <a:t>एवं</a:t>
            </a:r>
            <a:r>
              <a:rPr lang="en-US" altLang="en-US" b="0"/>
              <a:t> </a:t>
            </a:r>
            <a:r>
              <a:rPr lang="en-GB" altLang="en-US" b="0"/>
              <a:t>सक्रिय</a:t>
            </a:r>
            <a:r>
              <a:rPr lang="en-US" altLang="en-US" b="0"/>
              <a:t>, </a:t>
            </a:r>
            <a:r>
              <a:rPr lang="en-GB" altLang="en-US" b="0"/>
              <a:t>साम्राज्यवादी</a:t>
            </a:r>
            <a:r>
              <a:rPr lang="en-US" altLang="en-US" b="0"/>
              <a:t> </a:t>
            </a:r>
            <a:r>
              <a:rPr lang="en-GB" altLang="en-US" b="0"/>
              <a:t>विदेश</a:t>
            </a:r>
            <a:r>
              <a:rPr lang="en-US" altLang="en-US" b="0"/>
              <a:t> </a:t>
            </a:r>
            <a:r>
              <a:rPr lang="en-GB" altLang="en-US" b="0"/>
              <a:t>नीति</a:t>
            </a:r>
            <a:r>
              <a:rPr lang="en-US" altLang="en-US" b="0"/>
              <a:t> थी, किन्तु </a:t>
            </a:r>
            <a:r>
              <a:rPr lang="en-GB" altLang="en-US" b="0"/>
              <a:t>उसकी</a:t>
            </a:r>
            <a:r>
              <a:rPr lang="en-US" altLang="en-US" b="0"/>
              <a:t> </a:t>
            </a:r>
            <a:r>
              <a:rPr lang="en-GB" altLang="en-US" b="0"/>
              <a:t>गृह</a:t>
            </a:r>
            <a:r>
              <a:rPr lang="en-US" altLang="en-US" b="0"/>
              <a:t>- </a:t>
            </a:r>
            <a:r>
              <a:rPr lang="en-GB" altLang="en-US" b="0"/>
              <a:t>नीति</a:t>
            </a:r>
            <a:r>
              <a:rPr lang="en-US" altLang="en-US" b="0"/>
              <a:t>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अनेक</a:t>
            </a:r>
            <a:r>
              <a:rPr lang="en-US" altLang="en-US" b="0"/>
              <a:t> </a:t>
            </a:r>
            <a:r>
              <a:rPr lang="en-GB" altLang="en-US" b="0"/>
              <a:t>महत्वपूर्ण</a:t>
            </a:r>
            <a:r>
              <a:rPr lang="en-US" altLang="en-US" b="0"/>
              <a:t> </a:t>
            </a:r>
            <a:r>
              <a:rPr lang="en-GB" altLang="en-US" b="0"/>
              <a:t>सुधारों</a:t>
            </a:r>
            <a:r>
              <a:rPr lang="en-US" altLang="en-US" b="0"/>
              <a:t> के कारण </a:t>
            </a:r>
            <a:r>
              <a:rPr lang="en-GB" altLang="en-US" b="0"/>
              <a:t>कम</a:t>
            </a:r>
            <a:r>
              <a:rPr lang="en-US" altLang="en-US" b="0"/>
              <a:t> </a:t>
            </a:r>
            <a:r>
              <a:rPr lang="en-GB" altLang="en-US" b="0"/>
              <a:t>महत्वपूर्ण</a:t>
            </a:r>
            <a:r>
              <a:rPr lang="en-US" altLang="en-US" b="0"/>
              <a:t> नहीं थी</a:t>
            </a:r>
            <a:r>
              <a:rPr lang="en-GB" altLang="en-US" b="0"/>
              <a:t>।</a:t>
            </a:r>
            <a:r>
              <a:rPr lang="en-US" altLang="en-US" b="0"/>
              <a:t> उसने </a:t>
            </a:r>
            <a:r>
              <a:rPr lang="en-GB" altLang="en-US" b="0"/>
              <a:t>जनता</a:t>
            </a:r>
            <a:r>
              <a:rPr lang="en-US" altLang="en-US" b="0"/>
              <a:t> की </a:t>
            </a:r>
            <a:r>
              <a:rPr lang="en-GB" altLang="en-US" b="0"/>
              <a:t>मांगों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सदैव</a:t>
            </a:r>
            <a:r>
              <a:rPr lang="en-US" altLang="en-US" b="0"/>
              <a:t> </a:t>
            </a:r>
            <a:r>
              <a:rPr lang="en-GB" altLang="en-US" b="0"/>
              <a:t>आदर</a:t>
            </a:r>
            <a:r>
              <a:rPr lang="en-US" altLang="en-US" b="0"/>
              <a:t> </a:t>
            </a:r>
            <a:r>
              <a:rPr lang="en-GB" altLang="en-US" b="0"/>
              <a:t>किया</a:t>
            </a:r>
            <a:r>
              <a:rPr lang="en-US" altLang="en-US" b="0"/>
              <a:t> </a:t>
            </a:r>
            <a:r>
              <a:rPr lang="en-GB" altLang="en-US" b="0"/>
              <a:t>जिसके</a:t>
            </a:r>
            <a:r>
              <a:rPr lang="en-US" altLang="en-US" b="0"/>
              <a:t> कारण </a:t>
            </a:r>
            <a:r>
              <a:rPr lang="en-GB" altLang="en-US" b="0"/>
              <a:t>जनसाधारण</a:t>
            </a:r>
            <a:r>
              <a:rPr lang="en-US" altLang="en-US" b="0"/>
              <a:t>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उसके</a:t>
            </a:r>
            <a:r>
              <a:rPr lang="en-US" altLang="en-US" b="0"/>
              <a:t> </a:t>
            </a:r>
            <a:r>
              <a:rPr lang="en-GB" altLang="en-US" b="0"/>
              <a:t>साथ</a:t>
            </a:r>
            <a:r>
              <a:rPr lang="en-US" altLang="en-US" b="0"/>
              <a:t> </a:t>
            </a:r>
            <a:r>
              <a:rPr lang="en-GB" altLang="en-US" b="0"/>
              <a:t>सहानुभूति</a:t>
            </a:r>
            <a:r>
              <a:rPr lang="en-US" altLang="en-US" b="0"/>
              <a:t> </a:t>
            </a:r>
            <a:r>
              <a:rPr lang="en-GB" altLang="en-US" b="0"/>
              <a:t>थी।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   </a:t>
            </a:r>
            <a:r>
              <a:rPr lang="en-GB" altLang="en-US" b="1"/>
              <a:t>सुधार</a:t>
            </a:r>
            <a:r>
              <a:rPr lang="en-US" altLang="en-US" b="1"/>
              <a:t>  ( Reforms )    ----    </a:t>
            </a:r>
            <a:r>
              <a:rPr lang="en-GB" altLang="en-US" b="1"/>
              <a:t>उसके</a:t>
            </a:r>
            <a:r>
              <a:rPr lang="en-US" altLang="en-US" b="1"/>
              <a:t> </a:t>
            </a:r>
            <a:r>
              <a:rPr lang="en-GB" altLang="en-US" b="1"/>
              <a:t>समय</a:t>
            </a:r>
            <a:r>
              <a:rPr lang="en-US" altLang="en-US" b="1"/>
              <a:t> </a:t>
            </a:r>
            <a:r>
              <a:rPr lang="en-GB" altLang="en-US" b="1"/>
              <a:t>में</a:t>
            </a:r>
            <a:r>
              <a:rPr lang="en-US" altLang="en-US" b="1"/>
              <a:t> </a:t>
            </a:r>
            <a:r>
              <a:rPr lang="en-GB" altLang="en-US" b="1"/>
              <a:t>निम्न</a:t>
            </a:r>
            <a:r>
              <a:rPr lang="en-US" altLang="en-US" b="1"/>
              <a:t> </a:t>
            </a:r>
            <a:r>
              <a:rPr lang="en-GB" altLang="en-US" b="1"/>
              <a:t>सुधार</a:t>
            </a:r>
            <a:r>
              <a:rPr lang="en-US" altLang="en-US" b="1"/>
              <a:t> </a:t>
            </a:r>
            <a:r>
              <a:rPr lang="en-GB" altLang="en-US" b="1"/>
              <a:t>हुए</a:t>
            </a:r>
            <a:r>
              <a:rPr lang="en-US" altLang="en-US" b="1"/>
              <a:t>  ------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    *   </a:t>
            </a:r>
            <a:r>
              <a:rPr lang="en-GB" altLang="en-US" b="1"/>
              <a:t>लाइसेंसिंग</a:t>
            </a:r>
            <a:r>
              <a:rPr lang="en-US" altLang="en-US" b="1"/>
              <a:t>   </a:t>
            </a:r>
            <a:r>
              <a:rPr lang="en-GB" altLang="en-US" b="1"/>
              <a:t>एक्ट</a:t>
            </a:r>
            <a:r>
              <a:rPr lang="en-US" altLang="en-US" b="1"/>
              <a:t>  ( Licensing  Act  ,  1874 )  ---</a:t>
            </a:r>
            <a:r>
              <a:rPr lang="en-US" altLang="en-US" b="0"/>
              <a:t> 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अधिनियम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प्रमुख</a:t>
            </a:r>
            <a:r>
              <a:rPr lang="en-US" altLang="en-US" b="0"/>
              <a:t> </a:t>
            </a:r>
            <a:r>
              <a:rPr lang="en-GB" altLang="en-US" b="0"/>
              <a:t>उद्देश्य</a:t>
            </a:r>
            <a:r>
              <a:rPr lang="en-US" altLang="en-US" b="0"/>
              <a:t> </a:t>
            </a:r>
            <a:r>
              <a:rPr lang="en-GB" altLang="en-US" b="0"/>
              <a:t>मजिस्ट्रेटों</a:t>
            </a:r>
            <a:r>
              <a:rPr lang="en-US" altLang="en-US" b="0"/>
              <a:t> की </a:t>
            </a:r>
            <a:r>
              <a:rPr lang="en-GB" altLang="en-US" b="0"/>
              <a:t>स्वतन्त्रता</a:t>
            </a:r>
            <a:r>
              <a:rPr lang="en-US" altLang="en-US" b="0"/>
              <a:t> </a:t>
            </a:r>
            <a:r>
              <a:rPr lang="en-GB" altLang="en-US" b="0"/>
              <a:t>को</a:t>
            </a:r>
            <a:r>
              <a:rPr lang="en-US" altLang="en-US" b="0"/>
              <a:t> </a:t>
            </a:r>
            <a:r>
              <a:rPr lang="en-GB" altLang="en-US" b="0"/>
              <a:t>कम</a:t>
            </a:r>
            <a:r>
              <a:rPr lang="en-US" altLang="en-US" b="0"/>
              <a:t> </a:t>
            </a:r>
            <a:r>
              <a:rPr lang="en-GB" altLang="en-US" b="0"/>
              <a:t>करना</a:t>
            </a:r>
            <a:r>
              <a:rPr lang="en-US" altLang="en-US" b="0"/>
              <a:t>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पब्लिक</a:t>
            </a:r>
            <a:r>
              <a:rPr lang="en-US" altLang="en-US" b="0"/>
              <a:t>, हाउसेज के </a:t>
            </a:r>
            <a:r>
              <a:rPr lang="en-GB" altLang="en-US" b="0"/>
              <a:t>बन्दर होने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समय। कानून</a:t>
            </a:r>
            <a:r>
              <a:rPr lang="en-US" altLang="en-US" b="0"/>
              <a:t>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निर्धारित</a:t>
            </a:r>
            <a:r>
              <a:rPr lang="en-US" altLang="en-US" b="0"/>
              <a:t> </a:t>
            </a:r>
            <a:r>
              <a:rPr lang="en-GB" altLang="en-US" b="0"/>
              <a:t>करना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r>
              <a:rPr lang="en-US" altLang="en-US" b="0"/>
              <a:t> इस </a:t>
            </a:r>
            <a:r>
              <a:rPr lang="en-GB" altLang="en-US" b="0"/>
              <a:t>अधिनियम</a:t>
            </a:r>
            <a:r>
              <a:rPr lang="en-US" altLang="en-US" b="0"/>
              <a:t> के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ग्रामीण</a:t>
            </a:r>
            <a:r>
              <a:rPr lang="en-US" altLang="en-US" b="0"/>
              <a:t> क्षेत्रों में </a:t>
            </a:r>
            <a:r>
              <a:rPr lang="en-GB" altLang="en-US" b="0"/>
              <a:t>रात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दस</a:t>
            </a:r>
            <a:r>
              <a:rPr lang="en-US" altLang="en-US" b="0"/>
              <a:t> </a:t>
            </a:r>
            <a:r>
              <a:rPr lang="en-GB" altLang="en-US" b="0"/>
              <a:t>बजे</a:t>
            </a:r>
            <a:r>
              <a:rPr lang="en-US" altLang="en-US" b="0"/>
              <a:t>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शहरी</a:t>
            </a:r>
            <a:r>
              <a:rPr lang="en-US" altLang="en-US" b="0"/>
              <a:t> </a:t>
            </a:r>
            <a:r>
              <a:rPr lang="en-GB" altLang="en-US" b="0"/>
              <a:t>व</a:t>
            </a:r>
            <a:r>
              <a:rPr lang="en-US" altLang="en-US" b="0"/>
              <a:t> </a:t>
            </a:r>
            <a:r>
              <a:rPr lang="en-GB" altLang="en-US" b="0"/>
              <a:t>अधिक</a:t>
            </a:r>
            <a:r>
              <a:rPr lang="en-US" altLang="en-US" b="0"/>
              <a:t> </a:t>
            </a:r>
            <a:r>
              <a:rPr lang="en-GB" altLang="en-US" b="0"/>
              <a:t>जनसंख्या</a:t>
            </a:r>
            <a:r>
              <a:rPr lang="en-US" altLang="en-US" b="0"/>
              <a:t> वाले </a:t>
            </a:r>
            <a:r>
              <a:rPr lang="en-GB" altLang="en-US" b="0"/>
              <a:t>क्षेत्रों</a:t>
            </a:r>
            <a:r>
              <a:rPr lang="en-US" altLang="en-US" b="0"/>
              <a:t> में रात के </a:t>
            </a:r>
            <a:r>
              <a:rPr lang="en-GB" altLang="en-US" b="0"/>
              <a:t>ग्यारह</a:t>
            </a:r>
            <a:r>
              <a:rPr lang="en-US" altLang="en-US" b="0"/>
              <a:t> ब</a:t>
            </a:r>
            <a:r>
              <a:rPr lang="en-GB" altLang="en-US" b="0"/>
              <a:t>जे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समय </a:t>
            </a:r>
            <a:r>
              <a:rPr lang="en-GB" altLang="en-US" b="0"/>
              <a:t>निर्धारित</a:t>
            </a:r>
            <a:r>
              <a:rPr lang="en-US" altLang="en-US" b="0"/>
              <a:t> </a:t>
            </a:r>
            <a:r>
              <a:rPr lang="en-GB" altLang="en-US" b="0"/>
              <a:t>किया।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 </a:t>
            </a:r>
            <a:r>
              <a:rPr lang="en-US" altLang="en-US" b="1"/>
              <a:t> *     </a:t>
            </a:r>
            <a:r>
              <a:rPr lang="en-GB" altLang="en-US" b="1"/>
              <a:t>जायदाद</a:t>
            </a:r>
            <a:r>
              <a:rPr lang="en-US" altLang="en-US" b="1"/>
              <a:t> </a:t>
            </a:r>
            <a:r>
              <a:rPr lang="en-GB" altLang="en-US" b="1"/>
              <a:t>तथा</a:t>
            </a:r>
            <a:r>
              <a:rPr lang="en-US" altLang="en-US" b="1"/>
              <a:t> </a:t>
            </a:r>
            <a:r>
              <a:rPr lang="en-GB" altLang="en-US" b="1"/>
              <a:t>पट्टे</a:t>
            </a:r>
            <a:r>
              <a:rPr lang="en-US" altLang="en-US" b="1"/>
              <a:t> </a:t>
            </a:r>
            <a:r>
              <a:rPr lang="en-GB" altLang="en-US" b="1"/>
              <a:t>का</a:t>
            </a:r>
            <a:r>
              <a:rPr lang="en-US" altLang="en-US" b="1"/>
              <a:t> </a:t>
            </a:r>
            <a:r>
              <a:rPr lang="en-GB" altLang="en-US" b="1"/>
              <a:t>नियम</a:t>
            </a:r>
            <a:r>
              <a:rPr lang="en-US" altLang="en-US" b="1"/>
              <a:t>   ( Leases and Sales of Settled Estate Act,  1875 )  ----</a:t>
            </a:r>
            <a:r>
              <a:rPr lang="en-US" altLang="en-US" b="0"/>
              <a:t>     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अधिनियम</a:t>
            </a:r>
            <a:r>
              <a:rPr lang="en-US" altLang="en-US" b="0"/>
              <a:t> के द्वारा </a:t>
            </a:r>
            <a:r>
              <a:rPr lang="en-GB" altLang="en-US" b="0"/>
              <a:t>अंचल सम्पत्ति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बेचने</a:t>
            </a:r>
            <a:r>
              <a:rPr lang="en-US" altLang="en-US" b="0"/>
              <a:t>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उसे</a:t>
            </a:r>
            <a:r>
              <a:rPr lang="en-US" altLang="en-US" b="0"/>
              <a:t> </a:t>
            </a:r>
            <a:r>
              <a:rPr lang="en-GB" altLang="en-US" b="0"/>
              <a:t>पट्टे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देने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सरलता</a:t>
            </a:r>
            <a:r>
              <a:rPr lang="en-US" altLang="en-US" b="0"/>
              <a:t> </a:t>
            </a:r>
            <a:r>
              <a:rPr lang="en-GB" altLang="en-US" b="0"/>
              <a:t>हो</a:t>
            </a:r>
            <a:r>
              <a:rPr lang="en-US" altLang="en-US" b="0"/>
              <a:t> </a:t>
            </a:r>
            <a:r>
              <a:rPr lang="en-GB" altLang="en-US" b="0"/>
              <a:t>गई।</a:t>
            </a:r>
            <a:r>
              <a:rPr lang="en-US" altLang="en-US" b="0"/>
              <a:t> </a:t>
            </a:r>
            <a:r>
              <a:rPr lang="en-GB" altLang="en-US" b="0"/>
              <a:t>खरीदने</a:t>
            </a:r>
            <a:r>
              <a:rPr lang="en-US" altLang="en-US" b="0"/>
              <a:t> </a:t>
            </a:r>
            <a:r>
              <a:rPr lang="en-GB" altLang="en-US" b="0"/>
              <a:t>अथवा</a:t>
            </a:r>
            <a:r>
              <a:rPr lang="en-US" altLang="en-US" b="0"/>
              <a:t> </a:t>
            </a:r>
            <a:r>
              <a:rPr lang="en-GB" altLang="en-US" b="0"/>
              <a:t>पट्टे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</a:t>
            </a:r>
            <a:r>
              <a:rPr lang="en-GB" altLang="en-US" b="0"/>
              <a:t>देने</a:t>
            </a:r>
            <a:r>
              <a:rPr lang="en-US" altLang="en-US" b="0"/>
              <a:t> के लिए </a:t>
            </a:r>
            <a:r>
              <a:rPr lang="en-GB" altLang="en-US" b="0"/>
              <a:t>भूमि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पंजीकरण</a:t>
            </a:r>
            <a:r>
              <a:rPr lang="en-US" altLang="en-US" b="0"/>
              <a:t> करान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आवश्यक</a:t>
            </a:r>
            <a:r>
              <a:rPr lang="en-US" altLang="en-US" b="0"/>
              <a:t> </a:t>
            </a:r>
            <a:r>
              <a:rPr lang="en-GB" altLang="en-US" b="0"/>
              <a:t>हो</a:t>
            </a:r>
            <a:r>
              <a:rPr lang="en-US" altLang="en-US" b="0"/>
              <a:t> </a:t>
            </a:r>
            <a:r>
              <a:rPr lang="en-GB" altLang="en-US" b="0"/>
              <a:t>गया।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lstStyle/>
          <a:p>
            <a:pPr marL="0" indent="0">
              <a:buNone/>
            </a:pPr>
            <a:r>
              <a:rPr lang="en-US"/>
              <a:t>    </a:t>
            </a:r>
            <a:r>
              <a:rPr lang="en-US" b="1"/>
              <a:t>*    </a:t>
            </a:r>
            <a:r>
              <a:rPr lang="en-GB" altLang="en-US" b="1"/>
              <a:t>क्रास</a:t>
            </a:r>
            <a:r>
              <a:rPr lang="en-US" altLang="en-US" b="1"/>
              <a:t>  </a:t>
            </a:r>
            <a:r>
              <a:rPr lang="en-GB" altLang="en-US" b="1"/>
              <a:t>पब्लिक</a:t>
            </a:r>
            <a:r>
              <a:rPr lang="en-US" altLang="en-US" b="1"/>
              <a:t>  </a:t>
            </a:r>
            <a:r>
              <a:rPr lang="en-GB" altLang="en-US" b="1"/>
              <a:t>हेल्थ</a:t>
            </a:r>
            <a:r>
              <a:rPr lang="en-US" altLang="en-US" b="1"/>
              <a:t>  </a:t>
            </a:r>
            <a:r>
              <a:rPr lang="en-GB" altLang="en-US" b="1"/>
              <a:t>एक्ट</a:t>
            </a:r>
            <a:r>
              <a:rPr lang="en-US" altLang="en-US" b="1"/>
              <a:t>  ( Cross Public Health Act )  ----</a:t>
            </a:r>
            <a:r>
              <a:rPr lang="en-US" altLang="en-US" b="0"/>
              <a:t>   1875 </a:t>
            </a:r>
            <a:r>
              <a:rPr lang="en-GB" altLang="en-US" b="0"/>
              <a:t>ई</a:t>
            </a:r>
            <a:r>
              <a:rPr lang="en-US" altLang="en-US" b="0"/>
              <a:t>.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गृहमंत्री</a:t>
            </a:r>
            <a:r>
              <a:rPr lang="en-US" altLang="en-US" b="0"/>
              <a:t> </a:t>
            </a:r>
            <a:r>
              <a:rPr lang="en-GB" altLang="en-US" b="0"/>
              <a:t>क्रास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नाम</a:t>
            </a:r>
            <a:r>
              <a:rPr lang="en-US" altLang="en-US" b="0"/>
              <a:t> पर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स्वास्थ्य</a:t>
            </a:r>
            <a:r>
              <a:rPr lang="en-US" altLang="en-US" b="0"/>
              <a:t> </a:t>
            </a:r>
            <a:r>
              <a:rPr lang="en-GB" altLang="en-US" b="0"/>
              <a:t>नियम</a:t>
            </a:r>
            <a:r>
              <a:rPr lang="en-US" altLang="en-US" b="0"/>
              <a:t> </a:t>
            </a:r>
            <a:r>
              <a:rPr lang="en-GB" altLang="en-US" b="0"/>
              <a:t>पारित</a:t>
            </a:r>
            <a:r>
              <a:rPr lang="en-US" altLang="en-US" b="0"/>
              <a:t> किया गया</a:t>
            </a:r>
            <a:r>
              <a:rPr lang="en-GB" altLang="en-US" b="0"/>
              <a:t>।</a:t>
            </a:r>
            <a:r>
              <a:rPr lang="en-US" altLang="en-US" b="0"/>
              <a:t> इसक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उद्देश्य</a:t>
            </a:r>
            <a:r>
              <a:rPr lang="en-US" altLang="en-US" b="0"/>
              <a:t> </a:t>
            </a:r>
            <a:r>
              <a:rPr lang="en-GB" altLang="en-US" b="0"/>
              <a:t>जनता</a:t>
            </a:r>
            <a:r>
              <a:rPr lang="en-US" altLang="en-US" b="0"/>
              <a:t> के </a:t>
            </a:r>
            <a:r>
              <a:rPr lang="en-GB" altLang="en-US" b="0"/>
              <a:t>स्वास्थ्य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विशेष</a:t>
            </a:r>
            <a:r>
              <a:rPr lang="en-US" altLang="en-US" b="0"/>
              <a:t> ध्यान </a:t>
            </a:r>
            <a:r>
              <a:rPr lang="en-GB" altLang="en-US" b="0"/>
              <a:t>एवं</a:t>
            </a:r>
            <a:r>
              <a:rPr lang="en-US" altLang="en-US" b="0"/>
              <a:t> </a:t>
            </a:r>
            <a:r>
              <a:rPr lang="en-GB" altLang="en-US" b="0"/>
              <a:t>स्वच्छता</a:t>
            </a:r>
            <a:r>
              <a:rPr lang="en-US" altLang="en-US" b="0"/>
              <a:t> </a:t>
            </a:r>
            <a:r>
              <a:rPr lang="en-GB" altLang="en-US" b="0"/>
              <a:t>रखने</a:t>
            </a:r>
            <a:r>
              <a:rPr lang="en-US" altLang="en-US" b="0"/>
              <a:t> के </a:t>
            </a:r>
            <a:r>
              <a:rPr lang="en-GB" altLang="en-US" b="0"/>
              <a:t>प्रयत्न</a:t>
            </a:r>
            <a:r>
              <a:rPr lang="en-US" altLang="en-US" b="0"/>
              <a:t> </a:t>
            </a:r>
            <a:r>
              <a:rPr lang="en-GB" altLang="en-US" b="0"/>
              <a:t>किया</a:t>
            </a:r>
            <a:r>
              <a:rPr lang="en-US" altLang="en-US" b="0"/>
              <a:t> </a:t>
            </a:r>
            <a:r>
              <a:rPr lang="en-GB" altLang="en-US" b="0"/>
              <a:t>जाना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</a:t>
            </a:r>
            <a:r>
              <a:rPr lang="en-US" altLang="en-US" b="1"/>
              <a:t>*    </a:t>
            </a:r>
            <a:r>
              <a:rPr lang="en-GB" altLang="en-US" b="1"/>
              <a:t>पब्लिक</a:t>
            </a:r>
            <a:r>
              <a:rPr lang="en-US" altLang="en-US" b="1"/>
              <a:t> </a:t>
            </a:r>
            <a:r>
              <a:rPr lang="en-GB" altLang="en-US" b="1"/>
              <a:t>वर्शिप</a:t>
            </a:r>
            <a:r>
              <a:rPr lang="en-US" altLang="en-US" b="1"/>
              <a:t> </a:t>
            </a:r>
            <a:r>
              <a:rPr lang="en-GB" altLang="en-US" b="1"/>
              <a:t>रेग्यूलेशन</a:t>
            </a:r>
            <a:r>
              <a:rPr lang="en-US" altLang="en-US" b="1"/>
              <a:t> </a:t>
            </a:r>
            <a:r>
              <a:rPr lang="en-GB" altLang="en-US" b="1"/>
              <a:t>एक्ट</a:t>
            </a:r>
            <a:r>
              <a:rPr lang="en-US" altLang="en-US" b="1"/>
              <a:t>  ( Public Worship Regulation  Act )  ----</a:t>
            </a:r>
            <a:r>
              <a:rPr lang="en-US" altLang="en-US" b="0"/>
              <a:t>   </a:t>
            </a:r>
            <a:r>
              <a:rPr lang="en-GB" altLang="en-US" b="0"/>
              <a:t>चर्च</a:t>
            </a:r>
            <a:r>
              <a:rPr lang="en-US" altLang="en-US" b="0"/>
              <a:t> में </a:t>
            </a:r>
            <a:r>
              <a:rPr lang="en-GB" altLang="en-US" b="0"/>
              <a:t>कार्यरत</a:t>
            </a:r>
            <a:r>
              <a:rPr lang="en-US" altLang="en-US" b="0"/>
              <a:t> </a:t>
            </a:r>
            <a:r>
              <a:rPr lang="en-GB" altLang="en-US" b="0"/>
              <a:t>अधिकारी</a:t>
            </a:r>
            <a:r>
              <a:rPr lang="en-US" altLang="en-US" b="0"/>
              <a:t> </a:t>
            </a:r>
            <a:r>
              <a:rPr lang="en-GB" altLang="en-US" b="0"/>
              <a:t>धीरे</a:t>
            </a:r>
            <a:r>
              <a:rPr lang="en-US" altLang="en-US" b="0"/>
              <a:t>-धीरे </a:t>
            </a:r>
            <a:r>
              <a:rPr lang="en-GB" altLang="en-US" b="0"/>
              <a:t>स्वेच्छाचारी</a:t>
            </a:r>
            <a:r>
              <a:rPr lang="en-US" altLang="en-US" b="0"/>
              <a:t> </a:t>
            </a:r>
            <a:r>
              <a:rPr lang="en-GB" altLang="en-US" b="0"/>
              <a:t>बनते</a:t>
            </a:r>
            <a:r>
              <a:rPr lang="en-US" altLang="en-US" b="0"/>
              <a:t> </a:t>
            </a:r>
            <a:r>
              <a:rPr lang="en-GB" altLang="en-US" b="0"/>
              <a:t>जा</a:t>
            </a:r>
            <a:r>
              <a:rPr lang="en-US" altLang="en-US" b="0"/>
              <a:t> रहे थे</a:t>
            </a:r>
            <a:r>
              <a:rPr lang="en-GB" altLang="en-US" b="0"/>
              <a:t>।</a:t>
            </a:r>
            <a:r>
              <a:rPr lang="en-US" altLang="en-US" b="0"/>
              <a:t> इस प्रकार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असामाजिक</a:t>
            </a:r>
            <a:r>
              <a:rPr lang="en-US" altLang="en-US" b="0"/>
              <a:t> </a:t>
            </a:r>
            <a:r>
              <a:rPr lang="en-GB" altLang="en-US" b="0"/>
              <a:t>प्रवृत्ति</a:t>
            </a:r>
            <a:r>
              <a:rPr lang="en-US" altLang="en-US" b="0"/>
              <a:t> को </a:t>
            </a:r>
            <a:r>
              <a:rPr lang="en-GB" altLang="en-US" b="0"/>
              <a:t>रोकने</a:t>
            </a:r>
            <a:r>
              <a:rPr lang="en-US" altLang="en-US" b="0"/>
              <a:t> के लिए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अधिनियम</a:t>
            </a:r>
            <a:r>
              <a:rPr lang="en-US" altLang="en-US" b="0"/>
              <a:t> </a:t>
            </a:r>
            <a:r>
              <a:rPr lang="en-GB" altLang="en-US" b="0"/>
              <a:t>आर्कबिशप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कहने</a:t>
            </a:r>
            <a:r>
              <a:rPr lang="en-US" altLang="en-US" b="0"/>
              <a:t> पर </a:t>
            </a:r>
            <a:r>
              <a:rPr lang="en-GB" altLang="en-US" b="0"/>
              <a:t>पारित</a:t>
            </a:r>
            <a:r>
              <a:rPr lang="en-US" altLang="en-US" b="0"/>
              <a:t> किया गया था</a:t>
            </a:r>
            <a:r>
              <a:rPr lang="en-GB" altLang="en-US" b="0"/>
              <a:t>।</a:t>
            </a:r>
            <a:r>
              <a:rPr lang="en-US" altLang="en-US" b="0"/>
              <a:t> इस </a:t>
            </a:r>
            <a:r>
              <a:rPr lang="en-GB" altLang="en-US" b="0"/>
              <a:t>अधिनियम</a:t>
            </a:r>
            <a:r>
              <a:rPr lang="en-US" altLang="en-US" b="0"/>
              <a:t> के द्वारा </a:t>
            </a:r>
            <a:r>
              <a:rPr lang="en-GB" altLang="en-US" b="0"/>
              <a:t>चर्च</a:t>
            </a:r>
            <a:r>
              <a:rPr lang="en-US" altLang="en-US" b="0"/>
              <a:t> में </a:t>
            </a:r>
            <a:r>
              <a:rPr lang="en-GB" altLang="en-US" b="0"/>
              <a:t>होने</a:t>
            </a:r>
            <a:r>
              <a:rPr lang="en-US" altLang="en-US" b="0"/>
              <a:t> वाले </a:t>
            </a:r>
            <a:r>
              <a:rPr lang="en-GB" altLang="en-US" b="0"/>
              <a:t>व्यर्थ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पूजा</a:t>
            </a:r>
            <a:r>
              <a:rPr lang="en-US" altLang="en-US" b="0"/>
              <a:t>-प</a:t>
            </a:r>
            <a:r>
              <a:rPr lang="en-GB" altLang="en-US" b="0"/>
              <a:t>ाठ</a:t>
            </a:r>
            <a:r>
              <a:rPr lang="en-US" altLang="en-US" b="0"/>
              <a:t> </a:t>
            </a:r>
            <a:r>
              <a:rPr lang="en-GB" altLang="en-US" b="0"/>
              <a:t>को</a:t>
            </a:r>
            <a:r>
              <a:rPr lang="en-US" altLang="en-US" b="0"/>
              <a:t> </a:t>
            </a:r>
            <a:r>
              <a:rPr lang="en-GB" altLang="en-US" b="0"/>
              <a:t>रोक</a:t>
            </a:r>
            <a:r>
              <a:rPr lang="en-US" altLang="en-US" b="0"/>
              <a:t> दिया गया और </a:t>
            </a:r>
            <a:r>
              <a:rPr lang="en-GB" altLang="en-US" b="0"/>
              <a:t>पूजा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एकरुपता</a:t>
            </a:r>
            <a:r>
              <a:rPr lang="en-US" altLang="en-US" b="0"/>
              <a:t> </a:t>
            </a:r>
            <a:r>
              <a:rPr lang="en-GB" altLang="en-US" b="0"/>
              <a:t>लाई</a:t>
            </a:r>
            <a:r>
              <a:rPr lang="en-US" altLang="en-US" b="0"/>
              <a:t> </a:t>
            </a:r>
            <a:r>
              <a:rPr lang="en-GB" altLang="en-US" b="0"/>
              <a:t>गई।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</a:t>
            </a:r>
            <a:r>
              <a:rPr lang="en-US" altLang="en-US" b="1"/>
              <a:t>*    </a:t>
            </a:r>
            <a:r>
              <a:rPr lang="en-GB" altLang="en-US" b="1"/>
              <a:t>श्रमजीवी</a:t>
            </a:r>
            <a:r>
              <a:rPr lang="en-US" altLang="en-US" b="1"/>
              <a:t> </a:t>
            </a:r>
            <a:r>
              <a:rPr lang="en-GB" altLang="en-US" b="1"/>
              <a:t>निवास</a:t>
            </a:r>
            <a:r>
              <a:rPr lang="en-US" altLang="en-US" b="1"/>
              <a:t> </a:t>
            </a:r>
            <a:r>
              <a:rPr lang="en-GB" altLang="en-US" b="1"/>
              <a:t>अधिनियम</a:t>
            </a:r>
            <a:r>
              <a:rPr lang="en-US" altLang="en-US" b="1"/>
              <a:t>    ( Artisans  Dwelling  Act )  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----  </a:t>
            </a:r>
            <a:r>
              <a:rPr lang="en-US" altLang="en-US" b="0"/>
              <a:t> 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अधिनियम</a:t>
            </a:r>
            <a:r>
              <a:rPr lang="en-US" altLang="en-US" b="0"/>
              <a:t>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व्यवस्था</a:t>
            </a:r>
            <a:r>
              <a:rPr lang="en-US" altLang="en-US" b="0"/>
              <a:t> की गई </a:t>
            </a:r>
            <a:r>
              <a:rPr lang="en-GB" altLang="en-US" b="0"/>
              <a:t>कि</a:t>
            </a:r>
            <a:r>
              <a:rPr lang="en-US" altLang="en-US" b="0"/>
              <a:t> </a:t>
            </a:r>
            <a:r>
              <a:rPr lang="en-GB" altLang="en-US" b="0"/>
              <a:t>जिन</a:t>
            </a:r>
            <a:r>
              <a:rPr lang="en-US" altLang="en-US" b="0"/>
              <a:t> </a:t>
            </a:r>
            <a:r>
              <a:rPr lang="en-GB" altLang="en-US" b="0"/>
              <a:t>नगरों</a:t>
            </a:r>
            <a:r>
              <a:rPr lang="en-US" altLang="en-US" b="0"/>
              <a:t>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जनसंख्या</a:t>
            </a:r>
            <a:r>
              <a:rPr lang="en-US" altLang="en-US" b="0"/>
              <a:t> </a:t>
            </a:r>
            <a:r>
              <a:rPr lang="en-GB" altLang="en-US" b="0"/>
              <a:t>पच्चीस</a:t>
            </a:r>
            <a:r>
              <a:rPr lang="en-US" altLang="en-US" b="0"/>
              <a:t> </a:t>
            </a:r>
            <a:r>
              <a:rPr lang="en-GB" altLang="en-US" b="0"/>
              <a:t>हजार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अधिक </a:t>
            </a:r>
            <a:r>
              <a:rPr lang="en-GB" altLang="en-US" b="0"/>
              <a:t>है</a:t>
            </a:r>
            <a:r>
              <a:rPr lang="en-US" altLang="en-US" b="0"/>
              <a:t>, </a:t>
            </a:r>
            <a:r>
              <a:rPr lang="en-GB" altLang="en-US" b="0"/>
              <a:t>वहां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कारपोरेशन</a:t>
            </a:r>
            <a:r>
              <a:rPr lang="en-US" altLang="en-US" b="0"/>
              <a:t> </a:t>
            </a:r>
            <a:r>
              <a:rPr lang="en-GB" altLang="en-US" b="0"/>
              <a:t>ऐसे</a:t>
            </a:r>
            <a:r>
              <a:rPr lang="en-US" altLang="en-US" b="0"/>
              <a:t> </a:t>
            </a:r>
            <a:r>
              <a:rPr lang="en-GB" altLang="en-US" b="0"/>
              <a:t>मकानों</a:t>
            </a:r>
            <a:r>
              <a:rPr lang="en-US" altLang="en-US" b="0"/>
              <a:t>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खरीद</a:t>
            </a:r>
            <a:r>
              <a:rPr lang="en-US" altLang="en-US" b="0"/>
              <a:t> </a:t>
            </a:r>
            <a:r>
              <a:rPr lang="en-GB" altLang="en-US" b="0"/>
              <a:t>कर</a:t>
            </a:r>
            <a:r>
              <a:rPr lang="en-US" altLang="en-US" b="0"/>
              <a:t> </a:t>
            </a:r>
            <a:r>
              <a:rPr lang="en-GB" altLang="en-US" b="0"/>
              <a:t>बलपूर्वक</a:t>
            </a:r>
            <a:r>
              <a:rPr lang="en-US" altLang="en-US" b="0"/>
              <a:t> </a:t>
            </a:r>
            <a:r>
              <a:rPr lang="en-GB" altLang="en-US" b="0"/>
              <a:t>गिरा</a:t>
            </a:r>
            <a:r>
              <a:rPr lang="en-US" altLang="en-US" b="0"/>
              <a:t> </a:t>
            </a:r>
            <a:r>
              <a:rPr lang="en-GB" altLang="en-US" b="0"/>
              <a:t>दे</a:t>
            </a:r>
            <a:r>
              <a:rPr lang="en-US" altLang="en-US" b="0"/>
              <a:t> </a:t>
            </a:r>
            <a:r>
              <a:rPr lang="en-GB" altLang="en-US" b="0"/>
              <a:t>जो</a:t>
            </a:r>
            <a:r>
              <a:rPr lang="en-US" altLang="en-US" b="0"/>
              <a:t> </a:t>
            </a:r>
            <a:r>
              <a:rPr lang="en-GB" altLang="en-US" b="0"/>
              <a:t>स्वास्थ्य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लिए </a:t>
            </a:r>
            <a:r>
              <a:rPr lang="en-GB" altLang="en-US" b="0"/>
              <a:t>हानिकारक</a:t>
            </a:r>
            <a:r>
              <a:rPr lang="en-US" altLang="en-US" b="0"/>
              <a:t> हो</a:t>
            </a:r>
            <a:r>
              <a:rPr lang="en-GB" altLang="en-US" b="0"/>
              <a:t>ं।</a:t>
            </a:r>
            <a:r>
              <a:rPr lang="en-US" altLang="en-US" b="0"/>
              <a:t> इस प्रकार </a:t>
            </a:r>
            <a:r>
              <a:rPr lang="en-GB" altLang="en-US" b="0"/>
              <a:t>इन</a:t>
            </a:r>
            <a:r>
              <a:rPr lang="en-US" altLang="en-US" b="0"/>
              <a:t> </a:t>
            </a:r>
            <a:r>
              <a:rPr lang="en-GB" altLang="en-US" b="0"/>
              <a:t>लोगों</a:t>
            </a:r>
            <a:r>
              <a:rPr lang="en-US" altLang="en-US" b="0"/>
              <a:t> के लिए </a:t>
            </a:r>
            <a:r>
              <a:rPr lang="en-GB" altLang="en-US" b="0"/>
              <a:t>टूटे</a:t>
            </a:r>
            <a:r>
              <a:rPr lang="en-US" altLang="en-US" b="0"/>
              <a:t>-</a:t>
            </a:r>
            <a:r>
              <a:rPr lang="en-GB" altLang="en-US" b="0"/>
              <a:t>फूटे</a:t>
            </a:r>
            <a:r>
              <a:rPr lang="en-US" altLang="en-US" b="0"/>
              <a:t> </a:t>
            </a:r>
            <a:r>
              <a:rPr lang="en-GB" altLang="en-US" b="0"/>
              <a:t>रद्दी</a:t>
            </a:r>
            <a:r>
              <a:rPr lang="en-US" altLang="en-US" b="0"/>
              <a:t> </a:t>
            </a:r>
            <a:r>
              <a:rPr lang="en-GB" altLang="en-US" b="0"/>
              <a:t>मकानों</a:t>
            </a:r>
            <a:r>
              <a:rPr lang="en-US" altLang="en-US" b="0"/>
              <a:t> के </a:t>
            </a:r>
            <a:r>
              <a:rPr lang="en-GB" altLang="en-US" b="0"/>
              <a:t>स्थान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</a:t>
            </a:r>
            <a:r>
              <a:rPr lang="en-GB" altLang="en-US" b="0"/>
              <a:t>अच्छे</a:t>
            </a:r>
            <a:r>
              <a:rPr lang="en-US" altLang="en-US" b="0"/>
              <a:t> </a:t>
            </a:r>
            <a:r>
              <a:rPr lang="en-GB" altLang="en-US" b="0"/>
              <a:t>मकान</a:t>
            </a:r>
            <a:r>
              <a:rPr lang="en-US" altLang="en-US" b="0"/>
              <a:t> </a:t>
            </a:r>
            <a:r>
              <a:rPr lang="en-GB" altLang="en-US" b="0"/>
              <a:t>बनाने</a:t>
            </a:r>
            <a:r>
              <a:rPr lang="en-US" altLang="en-US" b="0"/>
              <a:t> की </a:t>
            </a:r>
            <a:r>
              <a:rPr lang="en-GB" altLang="en-US" b="0"/>
              <a:t>व्यवस्था</a:t>
            </a:r>
            <a:r>
              <a:rPr lang="en-US" altLang="en-US" b="0"/>
              <a:t> की गई</a:t>
            </a:r>
            <a:r>
              <a:rPr lang="en-GB" altLang="en-US" b="0"/>
              <a:t>।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lstStyle/>
          <a:p>
            <a:pPr marL="0" indent="0">
              <a:buNone/>
            </a:pPr>
            <a:r>
              <a:rPr lang="en-US"/>
              <a:t>    </a:t>
            </a:r>
            <a:r>
              <a:rPr lang="en-US" b="1"/>
              <a:t>*    </a:t>
            </a:r>
            <a:r>
              <a:rPr lang="en-GB" altLang="en-US" b="1"/>
              <a:t>शिक्षा</a:t>
            </a:r>
            <a:r>
              <a:rPr lang="en-US" altLang="en-US" b="1"/>
              <a:t> </a:t>
            </a:r>
            <a:r>
              <a:rPr lang="en-GB" altLang="en-US" b="1"/>
              <a:t>सम्बन्धी</a:t>
            </a:r>
            <a:r>
              <a:rPr lang="en-US" altLang="en-US" b="1"/>
              <a:t> </a:t>
            </a:r>
            <a:r>
              <a:rPr lang="en-GB" altLang="en-US" b="1"/>
              <a:t>नियम</a:t>
            </a:r>
            <a:r>
              <a:rPr lang="en-US" altLang="en-US" b="1"/>
              <a:t>  ( Educational  Reforms )  ----</a:t>
            </a:r>
            <a:r>
              <a:rPr lang="en-US" altLang="en-US" b="0"/>
              <a:t>       </a:t>
            </a:r>
            <a:r>
              <a:rPr lang="en-GB" altLang="en-US" b="0"/>
              <a:t>डिजरैली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प्रधानमंत्री</a:t>
            </a:r>
            <a:r>
              <a:rPr lang="en-US" altLang="en-US" b="0"/>
              <a:t> </a:t>
            </a:r>
            <a:r>
              <a:rPr lang="en-GB" altLang="en-US" b="0"/>
              <a:t>काल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दो</a:t>
            </a:r>
            <a:r>
              <a:rPr lang="en-US" altLang="en-US" b="0"/>
              <a:t> </a:t>
            </a:r>
            <a:r>
              <a:rPr lang="en-GB" altLang="en-US" b="0"/>
              <a:t>आयोग</a:t>
            </a:r>
            <a:r>
              <a:rPr lang="en-US" altLang="en-US" b="0"/>
              <a:t>,</a:t>
            </a:r>
            <a:r>
              <a:rPr lang="en-GB" altLang="en-US" b="0"/>
              <a:t>आक्सफोर्ड</a:t>
            </a:r>
            <a:r>
              <a:rPr lang="en-US" altLang="en-US" b="0"/>
              <a:t>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कैम्ब्रिज</a:t>
            </a:r>
            <a:r>
              <a:rPr lang="en-US" altLang="en-US" b="0"/>
              <a:t> </a:t>
            </a:r>
            <a:r>
              <a:rPr lang="en-GB" altLang="en-US" b="0"/>
              <a:t>विश्वविद्यालयों</a:t>
            </a:r>
            <a:r>
              <a:rPr lang="en-US" altLang="en-US" b="0"/>
              <a:t> के </a:t>
            </a:r>
            <a:r>
              <a:rPr lang="en-GB" altLang="en-US" b="0"/>
              <a:t>कार्यों</a:t>
            </a:r>
            <a:r>
              <a:rPr lang="en-US" altLang="en-US" b="0"/>
              <a:t>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जांच</a:t>
            </a:r>
            <a:r>
              <a:rPr lang="en-US" altLang="en-US" b="0"/>
              <a:t> के लिए </a:t>
            </a:r>
            <a:r>
              <a:rPr lang="en-GB" altLang="en-US" b="0"/>
              <a:t>नियुक्त</a:t>
            </a:r>
            <a:r>
              <a:rPr lang="en-US" altLang="en-US" b="0"/>
              <a:t> किये </a:t>
            </a:r>
            <a:r>
              <a:rPr lang="en-GB" altLang="en-US" b="0"/>
              <a:t>गये।इन</a:t>
            </a:r>
            <a:r>
              <a:rPr lang="en-US" altLang="en-US" b="0"/>
              <a:t> </a:t>
            </a:r>
            <a:r>
              <a:rPr lang="en-GB" altLang="en-US" b="0"/>
              <a:t>आयोगों</a:t>
            </a:r>
            <a:r>
              <a:rPr lang="en-US" altLang="en-US" b="0"/>
              <a:t> की </a:t>
            </a:r>
            <a:r>
              <a:rPr lang="en-GB" altLang="en-US" b="0"/>
              <a:t>सिफारिशों</a:t>
            </a:r>
            <a:r>
              <a:rPr lang="en-US" altLang="en-US" b="0"/>
              <a:t> पर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नियम</a:t>
            </a:r>
            <a:r>
              <a:rPr lang="en-US" altLang="en-US" b="0"/>
              <a:t> </a:t>
            </a:r>
            <a:r>
              <a:rPr lang="en-GB" altLang="en-US" b="0"/>
              <a:t>बनाया</a:t>
            </a:r>
            <a:r>
              <a:rPr lang="en-US" altLang="en-US" b="0"/>
              <a:t> गया </a:t>
            </a:r>
            <a:r>
              <a:rPr lang="en-GB" altLang="en-US" b="0"/>
              <a:t>जिसके</a:t>
            </a:r>
            <a:r>
              <a:rPr lang="en-US" altLang="en-US" b="0"/>
              <a:t> द्वारा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निर्धारित</a:t>
            </a:r>
            <a:r>
              <a:rPr lang="en-US" altLang="en-US" b="0"/>
              <a:t> </a:t>
            </a:r>
            <a:r>
              <a:rPr lang="en-GB" altLang="en-US" b="0"/>
              <a:t>किया</a:t>
            </a:r>
            <a:r>
              <a:rPr lang="en-US" altLang="en-US" b="0"/>
              <a:t> गया </a:t>
            </a:r>
            <a:r>
              <a:rPr lang="en-GB" altLang="en-US" b="0"/>
              <a:t>किया जीवन</a:t>
            </a:r>
            <a:r>
              <a:rPr lang="en-US" altLang="en-US" b="0"/>
              <a:t> </a:t>
            </a:r>
            <a:r>
              <a:rPr lang="en-GB" altLang="en-US" b="0"/>
              <a:t>भर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लिए </a:t>
            </a:r>
            <a:r>
              <a:rPr lang="en-GB" altLang="en-US" b="0"/>
              <a:t>किसी</a:t>
            </a:r>
            <a:r>
              <a:rPr lang="en-US" altLang="en-US" b="0"/>
              <a:t> भी व्यक्ति को </a:t>
            </a:r>
            <a:r>
              <a:rPr lang="en-GB" altLang="en-US" b="0"/>
              <a:t>अनुदान</a:t>
            </a:r>
            <a:r>
              <a:rPr lang="en-US" altLang="en-US" b="0"/>
              <a:t> </a:t>
            </a:r>
            <a:r>
              <a:rPr lang="en-GB" altLang="en-US" b="0"/>
              <a:t>देने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</a:t>
            </a:r>
            <a:r>
              <a:rPr lang="en-GB" altLang="en-US" b="0"/>
              <a:t>प्रतिबंध</a:t>
            </a:r>
            <a:r>
              <a:rPr lang="en-US" altLang="en-US" b="0"/>
              <a:t> लगा दिया </a:t>
            </a:r>
            <a:r>
              <a:rPr lang="en-GB" altLang="en-US" b="0"/>
              <a:t>जाय।</a:t>
            </a:r>
            <a:r>
              <a:rPr lang="en-US" altLang="en-US" b="0"/>
              <a:t> </a:t>
            </a:r>
            <a:r>
              <a:rPr lang="en-GB" altLang="en-US" b="0"/>
              <a:t>विश्वविद्यालय</a:t>
            </a:r>
            <a:r>
              <a:rPr lang="en-US" altLang="en-US" b="0"/>
              <a:t>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कुछ</a:t>
            </a:r>
            <a:r>
              <a:rPr lang="en-US" altLang="en-US" b="0"/>
              <a:t> </a:t>
            </a:r>
            <a:r>
              <a:rPr lang="en-GB" altLang="en-US" b="0"/>
              <a:t>कर</a:t>
            </a:r>
            <a:r>
              <a:rPr lang="en-US" altLang="en-US" b="0"/>
              <a:t> </a:t>
            </a:r>
            <a:r>
              <a:rPr lang="en-GB" altLang="en-US" b="0"/>
              <a:t>लगाने</a:t>
            </a:r>
            <a:r>
              <a:rPr lang="en-US" altLang="en-US" b="0"/>
              <a:t> की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स्वतन्त्रता</a:t>
            </a:r>
            <a:r>
              <a:rPr lang="en-US" altLang="en-US" b="0"/>
              <a:t> </a:t>
            </a:r>
            <a:r>
              <a:rPr lang="en-GB" altLang="en-US" b="0"/>
              <a:t>दी</a:t>
            </a:r>
            <a:r>
              <a:rPr lang="en-US" altLang="en-US" b="0"/>
              <a:t> </a:t>
            </a:r>
            <a:r>
              <a:rPr lang="en-GB" altLang="en-US" b="0"/>
              <a:t>गई</a:t>
            </a:r>
            <a:r>
              <a:rPr lang="en-US" altLang="en-US" b="0"/>
              <a:t> और </a:t>
            </a:r>
            <a:r>
              <a:rPr lang="en-GB" altLang="en-US" b="0"/>
              <a:t>इन</a:t>
            </a:r>
            <a:r>
              <a:rPr lang="en-US" altLang="en-US" b="0"/>
              <a:t> </a:t>
            </a:r>
            <a:r>
              <a:rPr lang="en-GB" altLang="en-US" b="0"/>
              <a:t>क्यों से</a:t>
            </a:r>
            <a:r>
              <a:rPr lang="en-US" altLang="en-US" b="0"/>
              <a:t> </a:t>
            </a:r>
            <a:r>
              <a:rPr lang="en-GB" altLang="en-US" b="0"/>
              <a:t>प्राप्त</a:t>
            </a:r>
            <a:r>
              <a:rPr lang="en-US" altLang="en-US" b="0"/>
              <a:t> </a:t>
            </a:r>
            <a:r>
              <a:rPr lang="en-GB" altLang="en-US" b="0"/>
              <a:t>होने</a:t>
            </a:r>
            <a:r>
              <a:rPr lang="en-US" altLang="en-US" b="0"/>
              <a:t> वाले </a:t>
            </a:r>
            <a:r>
              <a:rPr lang="en-GB" altLang="en-US" b="0"/>
              <a:t>धन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प्राकृतिक</a:t>
            </a:r>
            <a:r>
              <a:rPr lang="en-US" altLang="en-US" b="0"/>
              <a:t> </a:t>
            </a:r>
            <a:r>
              <a:rPr lang="en-GB" altLang="en-US" b="0"/>
              <a:t>विज्ञान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अनुसन्धान</a:t>
            </a:r>
            <a:r>
              <a:rPr lang="en-US" altLang="en-US" b="0"/>
              <a:t> </a:t>
            </a:r>
            <a:r>
              <a:rPr lang="en-GB" altLang="en-US" b="0"/>
              <a:t>कार्य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लिए </a:t>
            </a:r>
            <a:r>
              <a:rPr lang="en-GB" altLang="en-US" b="0"/>
              <a:t>प्रयोगशालाएं</a:t>
            </a:r>
            <a:r>
              <a:rPr lang="en-US" altLang="en-US" b="0"/>
              <a:t> </a:t>
            </a:r>
            <a:r>
              <a:rPr lang="en-GB" altLang="en-US" b="0"/>
              <a:t>बनाने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निश्चय</a:t>
            </a:r>
            <a:r>
              <a:rPr lang="en-US" altLang="en-US" b="0"/>
              <a:t> किया </a:t>
            </a:r>
            <a:r>
              <a:rPr lang="en-GB" altLang="en-US" b="0"/>
              <a:t>था।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</a:t>
            </a:r>
            <a:r>
              <a:rPr lang="en-GB" altLang="en-US" b="0"/>
              <a:t>‌</a:t>
            </a:r>
            <a:r>
              <a:rPr lang="en-US" altLang="en-US" b="0"/>
              <a:t>   </a:t>
            </a:r>
            <a:r>
              <a:rPr lang="en-US" altLang="en-US" b="1"/>
              <a:t>*    </a:t>
            </a:r>
            <a:r>
              <a:rPr lang="en-GB" altLang="en-US" b="1"/>
              <a:t>सिंकिंग</a:t>
            </a:r>
            <a:r>
              <a:rPr lang="en-US" altLang="en-US" b="1"/>
              <a:t>  </a:t>
            </a:r>
            <a:r>
              <a:rPr lang="en-GB" altLang="en-US" b="1"/>
              <a:t>फण्ड</a:t>
            </a:r>
            <a:r>
              <a:rPr lang="en-US" altLang="en-US" b="1"/>
              <a:t>  ( Sinking  Fund )   ----</a:t>
            </a:r>
            <a:r>
              <a:rPr lang="en-US" altLang="en-US" b="0"/>
              <a:t>    </a:t>
            </a:r>
            <a:r>
              <a:rPr lang="en-GB" altLang="en-US" b="0"/>
              <a:t>राष्ट्रीय</a:t>
            </a:r>
            <a:r>
              <a:rPr lang="en-US" altLang="en-US" b="0"/>
              <a:t> </a:t>
            </a:r>
            <a:r>
              <a:rPr lang="en-GB" altLang="en-US" b="0"/>
              <a:t>ऋण</a:t>
            </a:r>
            <a:r>
              <a:rPr lang="en-US" altLang="en-US" b="0"/>
              <a:t> </a:t>
            </a:r>
            <a:r>
              <a:rPr lang="en-GB" altLang="en-US" b="0"/>
              <a:t>को</a:t>
            </a:r>
            <a:r>
              <a:rPr lang="en-US" altLang="en-US" b="0"/>
              <a:t> </a:t>
            </a:r>
            <a:r>
              <a:rPr lang="en-GB" altLang="en-US" b="0"/>
              <a:t>चुकाने</a:t>
            </a:r>
            <a:r>
              <a:rPr lang="en-US" altLang="en-US" b="0"/>
              <a:t> के लिए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नये</a:t>
            </a:r>
            <a:r>
              <a:rPr lang="en-US" altLang="en-US" b="0"/>
              <a:t> </a:t>
            </a:r>
            <a:r>
              <a:rPr lang="en-GB" altLang="en-US" b="0"/>
              <a:t>फण्ड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स्थापना</a:t>
            </a:r>
            <a:r>
              <a:rPr lang="en-US" altLang="en-US" b="0"/>
              <a:t> की गई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</a:t>
            </a:r>
            <a:r>
              <a:rPr lang="en-US" altLang="en-US" b="1"/>
              <a:t>*    </a:t>
            </a:r>
            <a:r>
              <a:rPr lang="en-GB" altLang="en-US" b="1"/>
              <a:t>एण्डोड</a:t>
            </a:r>
            <a:r>
              <a:rPr lang="en-US" altLang="en-US" b="1"/>
              <a:t>  </a:t>
            </a:r>
            <a:r>
              <a:rPr lang="en-GB" altLang="en-US" b="1"/>
              <a:t>स्कूल्स</a:t>
            </a:r>
            <a:r>
              <a:rPr lang="en-US" altLang="en-US" b="1"/>
              <a:t>  </a:t>
            </a:r>
            <a:r>
              <a:rPr lang="en-GB" altLang="en-US" b="1"/>
              <a:t>कमीशन</a:t>
            </a:r>
            <a:r>
              <a:rPr lang="en-US" altLang="en-US" b="1"/>
              <a:t>  ( Endowed  Schools  Commission )   ----</a:t>
            </a:r>
            <a:r>
              <a:rPr lang="en-US" altLang="en-US" b="0"/>
              <a:t>     </a:t>
            </a:r>
            <a:r>
              <a:rPr lang="en-GB" altLang="en-US" b="0"/>
              <a:t>वायर्ड सेण्डन</a:t>
            </a:r>
            <a:r>
              <a:rPr lang="en-US" altLang="en-US" b="0"/>
              <a:t>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एण्डोड</a:t>
            </a:r>
            <a:r>
              <a:rPr lang="en-US" altLang="en-US" b="0"/>
              <a:t> </a:t>
            </a:r>
            <a:r>
              <a:rPr lang="en-GB" altLang="en-US" b="0"/>
              <a:t>स्कूल</a:t>
            </a:r>
            <a:r>
              <a:rPr lang="en-US" altLang="en-US" b="0"/>
              <a:t> </a:t>
            </a:r>
            <a:r>
              <a:rPr lang="en-GB" altLang="en-US" b="0"/>
              <a:t>कमीशन</a:t>
            </a:r>
            <a:r>
              <a:rPr lang="en-US" altLang="en-US" b="0"/>
              <a:t>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समाप्त</a:t>
            </a:r>
            <a:r>
              <a:rPr lang="en-US" altLang="en-US" b="0"/>
              <a:t> कर </a:t>
            </a:r>
            <a:r>
              <a:rPr lang="en-GB" altLang="en-US" b="0"/>
              <a:t>उसके</a:t>
            </a:r>
            <a:r>
              <a:rPr lang="en-US" altLang="en-US" b="0"/>
              <a:t> </a:t>
            </a:r>
            <a:r>
              <a:rPr lang="en-GB" altLang="en-US" b="0"/>
              <a:t>कार्यों</a:t>
            </a:r>
            <a:r>
              <a:rPr lang="en-US" altLang="en-US" b="0"/>
              <a:t>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चैरिटी</a:t>
            </a:r>
            <a:r>
              <a:rPr lang="en-US" altLang="en-US" b="0"/>
              <a:t> </a:t>
            </a:r>
            <a:r>
              <a:rPr lang="en-GB" altLang="en-US" b="0"/>
              <a:t>कमीशन</a:t>
            </a:r>
            <a:r>
              <a:rPr lang="en-US" altLang="en-US" b="0"/>
              <a:t> के </a:t>
            </a:r>
            <a:r>
              <a:rPr lang="en-GB" altLang="en-US" b="0"/>
              <a:t>सुपुर्द</a:t>
            </a:r>
            <a:r>
              <a:rPr lang="en-US" altLang="en-US" b="0"/>
              <a:t> करने के </a:t>
            </a:r>
            <a:r>
              <a:rPr lang="en-GB" altLang="en-US" b="0"/>
              <a:t>सम्बन्ध</a:t>
            </a:r>
            <a:r>
              <a:rPr lang="en-US" altLang="en-US" b="0"/>
              <a:t> में </a:t>
            </a:r>
            <a:r>
              <a:rPr lang="en-GB" altLang="en-US" b="0"/>
              <a:t>प्रस्ताव</a:t>
            </a:r>
            <a:r>
              <a:rPr lang="en-US" altLang="en-US" b="0"/>
              <a:t> </a:t>
            </a:r>
            <a:r>
              <a:rPr lang="en-GB" altLang="en-US" b="0"/>
              <a:t>रखा</a:t>
            </a:r>
            <a:r>
              <a:rPr lang="en-US" altLang="en-US" b="0"/>
              <a:t> </a:t>
            </a:r>
            <a:r>
              <a:rPr lang="en-GB" altLang="en-US" b="0"/>
              <a:t>गया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इसके </a:t>
            </a:r>
            <a:r>
              <a:rPr lang="en-GB" altLang="en-US" b="0"/>
              <a:t>साथ</a:t>
            </a:r>
            <a:r>
              <a:rPr lang="en-US" altLang="en-US" b="0"/>
              <a:t>-स</a:t>
            </a:r>
            <a:r>
              <a:rPr lang="en-GB" altLang="en-US" b="0"/>
              <a:t>ाथ</a:t>
            </a:r>
            <a:r>
              <a:rPr lang="en-US" altLang="en-US" b="0"/>
              <a:t> </a:t>
            </a:r>
            <a:r>
              <a:rPr lang="en-GB" altLang="en-US" b="0"/>
              <a:t>उसने</a:t>
            </a:r>
            <a:r>
              <a:rPr lang="en-US" altLang="en-US" b="0"/>
              <a:t> </a:t>
            </a:r>
            <a:r>
              <a:rPr lang="en-GB" altLang="en-US" b="0"/>
              <a:t>चर्च</a:t>
            </a:r>
            <a:r>
              <a:rPr lang="en-US" altLang="en-US" b="0"/>
              <a:t> की </a:t>
            </a:r>
            <a:r>
              <a:rPr lang="en-GB" altLang="en-US" b="0"/>
              <a:t>स्थापना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उसमें</a:t>
            </a:r>
            <a:r>
              <a:rPr lang="en-US" altLang="en-US" b="0"/>
              <a:t> </a:t>
            </a:r>
            <a:r>
              <a:rPr lang="en-GB" altLang="en-US" b="0"/>
              <a:t>सुधार</a:t>
            </a:r>
            <a:r>
              <a:rPr lang="en-US" altLang="en-US" b="0"/>
              <a:t> </a:t>
            </a:r>
            <a:r>
              <a:rPr lang="en-GB" altLang="en-US" b="0"/>
              <a:t>करने</a:t>
            </a:r>
            <a:r>
              <a:rPr lang="en-US" altLang="en-US" b="0"/>
              <a:t> के </a:t>
            </a:r>
            <a:r>
              <a:rPr lang="en-GB" altLang="en-US" b="0"/>
              <a:t>उद्देश्य</a:t>
            </a:r>
            <a:r>
              <a:rPr lang="en-US" altLang="en-US" b="0"/>
              <a:t> से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चर्च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समस्त</a:t>
            </a:r>
            <a:r>
              <a:rPr lang="en-US" altLang="en-US" b="0"/>
              <a:t> </a:t>
            </a:r>
            <a:r>
              <a:rPr lang="en-GB" altLang="en-US" b="0"/>
              <a:t>स्कूल</a:t>
            </a:r>
            <a:r>
              <a:rPr lang="en-US" altLang="en-US" b="0"/>
              <a:t> </a:t>
            </a:r>
            <a:r>
              <a:rPr lang="en-GB" altLang="en-US" b="0"/>
              <a:t>चर्च</a:t>
            </a:r>
            <a:r>
              <a:rPr lang="en-US" altLang="en-US" b="0"/>
              <a:t> </a:t>
            </a:r>
            <a:r>
              <a:rPr lang="en-GB" altLang="en-US" b="0"/>
              <a:t>आप इंग्लैंड</a:t>
            </a:r>
            <a:r>
              <a:rPr lang="en-US" altLang="en-US" b="0"/>
              <a:t> को </a:t>
            </a:r>
            <a:r>
              <a:rPr lang="en-GB" altLang="en-US" b="0"/>
              <a:t>वापस</a:t>
            </a:r>
            <a:r>
              <a:rPr lang="en-US" altLang="en-US" b="0"/>
              <a:t> </a:t>
            </a:r>
            <a:r>
              <a:rPr lang="en-GB" altLang="en-US" b="0"/>
              <a:t>लौटा</a:t>
            </a:r>
            <a:r>
              <a:rPr lang="en-US" altLang="en-US" b="0"/>
              <a:t> देने का </a:t>
            </a:r>
            <a:r>
              <a:rPr lang="en-GB" altLang="en-US" b="0"/>
              <a:t>प्रस्ताव</a:t>
            </a:r>
            <a:r>
              <a:rPr lang="en-US" altLang="en-US" b="0"/>
              <a:t> रखा</a:t>
            </a:r>
            <a:r>
              <a:rPr lang="en-GB" altLang="en-US" b="0"/>
              <a:t>।</a:t>
            </a:r>
            <a:r>
              <a:rPr lang="en-US" altLang="en-US" b="0"/>
              <a:t> विरोध क</a:t>
            </a:r>
            <a:r>
              <a:rPr lang="en-GB" altLang="en-US" b="0"/>
              <a:t>े</a:t>
            </a:r>
            <a:r>
              <a:rPr lang="en-US" altLang="en-US" b="0"/>
              <a:t> </a:t>
            </a:r>
            <a:r>
              <a:rPr lang="en-GB" altLang="en-US" b="0"/>
              <a:t>कारण</a:t>
            </a:r>
            <a:r>
              <a:rPr lang="en-US" altLang="en-US" b="0"/>
              <a:t> 1809 </a:t>
            </a:r>
            <a:r>
              <a:rPr lang="en-GB" altLang="en-US" b="0"/>
              <a:t>ई</a:t>
            </a:r>
            <a:r>
              <a:rPr lang="en-US" altLang="en-US" b="0"/>
              <a:t>.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स्पेशल</a:t>
            </a:r>
            <a:r>
              <a:rPr lang="en-US" altLang="en-US" b="0"/>
              <a:t> </a:t>
            </a:r>
            <a:r>
              <a:rPr lang="en-GB" altLang="en-US" b="0"/>
              <a:t>कमीशन</a:t>
            </a:r>
            <a:r>
              <a:rPr lang="en-US" altLang="en-US" b="0"/>
              <a:t> क</a:t>
            </a:r>
            <a:r>
              <a:rPr lang="en-GB" altLang="en-US" b="0"/>
              <a:t>ार्य</a:t>
            </a:r>
            <a:r>
              <a:rPr lang="en-US" altLang="en-US" b="0"/>
              <a:t> </a:t>
            </a:r>
            <a:r>
              <a:rPr lang="en-GB" altLang="en-US" b="0"/>
              <a:t>ही</a:t>
            </a:r>
            <a:r>
              <a:rPr lang="en-US" altLang="en-US" b="0"/>
              <a:t> </a:t>
            </a:r>
            <a:r>
              <a:rPr lang="en-GB" altLang="en-US" b="0"/>
              <a:t>चैरिटी</a:t>
            </a:r>
            <a:r>
              <a:rPr lang="en-US" altLang="en-US" b="0"/>
              <a:t> कमीशन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सौंप</a:t>
            </a:r>
            <a:r>
              <a:rPr lang="en-US" altLang="en-US" b="0"/>
              <a:t> दिया गया</a:t>
            </a:r>
            <a:r>
              <a:rPr lang="en-GB" altLang="en-US" b="0"/>
              <a:t>।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lstStyle/>
          <a:p>
            <a:pPr marL="0" indent="0">
              <a:buNone/>
            </a:pPr>
            <a:r>
              <a:rPr lang="en-US" b="1"/>
              <a:t>     *</a:t>
            </a:r>
            <a:r>
              <a:rPr lang="en-US" altLang="en-US" b="1"/>
              <a:t>    </a:t>
            </a:r>
            <a:r>
              <a:rPr lang="en-GB" altLang="en-US" b="1"/>
              <a:t>स्काटलैण्ड</a:t>
            </a:r>
            <a:r>
              <a:rPr lang="en-US" altLang="en-US" b="1"/>
              <a:t> </a:t>
            </a:r>
            <a:r>
              <a:rPr lang="en-GB" altLang="en-US" b="1"/>
              <a:t>के</a:t>
            </a:r>
            <a:r>
              <a:rPr lang="en-US" altLang="en-US" b="1"/>
              <a:t> </a:t>
            </a:r>
            <a:r>
              <a:rPr lang="en-GB" altLang="en-US" b="1"/>
              <a:t>चर्च</a:t>
            </a:r>
            <a:r>
              <a:rPr lang="en-US" altLang="en-US" b="1"/>
              <a:t> </a:t>
            </a:r>
            <a:r>
              <a:rPr lang="en-GB" altLang="en-US" b="1"/>
              <a:t>सम्बन्धी</a:t>
            </a:r>
            <a:r>
              <a:rPr lang="en-US" altLang="en-US" b="1"/>
              <a:t> </a:t>
            </a:r>
            <a:r>
              <a:rPr lang="en-GB" altLang="en-US" b="1"/>
              <a:t>नियम</a:t>
            </a:r>
            <a:r>
              <a:rPr lang="en-US" altLang="en-US" b="1"/>
              <a:t>  ----</a:t>
            </a:r>
            <a:r>
              <a:rPr lang="en-US" altLang="en-US" b="0"/>
              <a:t>   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अधिनियम</a:t>
            </a:r>
            <a:r>
              <a:rPr lang="en-US" altLang="en-US" b="0"/>
              <a:t> के </a:t>
            </a:r>
            <a:r>
              <a:rPr lang="en-GB" altLang="en-US" b="0"/>
              <a:t>पारित</a:t>
            </a:r>
            <a:r>
              <a:rPr lang="en-US" altLang="en-US" b="0"/>
              <a:t> होने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पूर्व</a:t>
            </a:r>
            <a:r>
              <a:rPr lang="en-US" altLang="en-US" b="0"/>
              <a:t> </a:t>
            </a:r>
            <a:r>
              <a:rPr lang="en-GB" altLang="en-US" b="0"/>
              <a:t>चर्च</a:t>
            </a:r>
            <a:r>
              <a:rPr lang="en-US" altLang="en-US" b="0"/>
              <a:t> </a:t>
            </a:r>
            <a:r>
              <a:rPr lang="en-GB" altLang="en-US" b="0"/>
              <a:t>सम्बन्धी</a:t>
            </a:r>
            <a:r>
              <a:rPr lang="en-US" altLang="en-US" b="0"/>
              <a:t> </a:t>
            </a:r>
            <a:r>
              <a:rPr lang="en-GB" altLang="en-US" b="0"/>
              <a:t>पदों</a:t>
            </a:r>
            <a:r>
              <a:rPr lang="en-US" altLang="en-US" b="0"/>
              <a:t> पर नियुक्ति क</a:t>
            </a:r>
            <a:r>
              <a:rPr lang="en-GB" altLang="en-US" b="0"/>
              <a:t>ा</a:t>
            </a:r>
            <a:r>
              <a:rPr lang="en-US" altLang="en-US" b="0"/>
              <a:t> अधिकार </a:t>
            </a:r>
            <a:r>
              <a:rPr lang="en-GB" altLang="en-US" b="0"/>
              <a:t>चर्च</a:t>
            </a:r>
            <a:r>
              <a:rPr lang="en-US" altLang="en-US" b="0"/>
              <a:t> के </a:t>
            </a:r>
            <a:r>
              <a:rPr lang="en-GB" altLang="en-US" b="0"/>
              <a:t>अधिकारियों</a:t>
            </a:r>
            <a:r>
              <a:rPr lang="en-US" altLang="en-US" b="0"/>
              <a:t> के </a:t>
            </a:r>
            <a:r>
              <a:rPr lang="en-GB" altLang="en-US" b="0"/>
              <a:t>हाथों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न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r>
              <a:rPr lang="en-US" altLang="en-US" b="0"/>
              <a:t> अब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शक्ति</a:t>
            </a:r>
            <a:r>
              <a:rPr lang="en-US" altLang="en-US" b="0"/>
              <a:t> </a:t>
            </a:r>
            <a:r>
              <a:rPr lang="en-GB" altLang="en-US" b="0"/>
              <a:t>धार्मिक</a:t>
            </a:r>
            <a:r>
              <a:rPr lang="en-US" altLang="en-US" b="0"/>
              <a:t> </a:t>
            </a:r>
            <a:r>
              <a:rPr lang="en-GB" altLang="en-US" b="0"/>
              <a:t>परिषद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हाथों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सौंपने</a:t>
            </a:r>
            <a:r>
              <a:rPr lang="en-US" altLang="en-US" b="0"/>
              <a:t> का </a:t>
            </a:r>
            <a:r>
              <a:rPr lang="en-GB" altLang="en-US" b="0"/>
              <a:t>निर्णय</a:t>
            </a:r>
            <a:r>
              <a:rPr lang="en-US" altLang="en-US" b="0"/>
              <a:t> किया गया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*     </a:t>
            </a:r>
            <a:r>
              <a:rPr lang="en-GB" altLang="en-US" b="1"/>
              <a:t>मर्चेंट</a:t>
            </a:r>
            <a:r>
              <a:rPr lang="en-US" altLang="en-US" b="1"/>
              <a:t>  </a:t>
            </a:r>
            <a:r>
              <a:rPr lang="en-GB" altLang="en-US" b="1"/>
              <a:t>शिपिंग</a:t>
            </a:r>
            <a:r>
              <a:rPr lang="en-US" altLang="en-US" b="1"/>
              <a:t>  </a:t>
            </a:r>
            <a:r>
              <a:rPr lang="en-GB" altLang="en-US" b="1"/>
              <a:t>एक्ट</a:t>
            </a:r>
            <a:r>
              <a:rPr lang="en-US" altLang="en-US" b="1"/>
              <a:t>  ( Merchant  Shipping  Act )  ---</a:t>
            </a:r>
            <a:r>
              <a:rPr lang="en-US" altLang="en-US" b="0"/>
              <a:t>      </a:t>
            </a:r>
            <a:r>
              <a:rPr lang="en-GB" altLang="en-US" b="0"/>
              <a:t>इस</a:t>
            </a:r>
            <a:r>
              <a:rPr lang="en-US" altLang="en-US" b="0"/>
              <a:t> अधिनियम को 1876 </a:t>
            </a:r>
            <a:r>
              <a:rPr lang="en-GB" altLang="en-US" b="0"/>
              <a:t>ई</a:t>
            </a:r>
            <a:r>
              <a:rPr lang="en-US" altLang="en-US" b="0"/>
              <a:t>.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पारित</a:t>
            </a:r>
            <a:r>
              <a:rPr lang="en-US" altLang="en-US" b="0"/>
              <a:t> किया गया</a:t>
            </a:r>
            <a:r>
              <a:rPr lang="en-GB" altLang="en-US" b="0"/>
              <a:t>।</a:t>
            </a:r>
            <a:r>
              <a:rPr lang="en-US" altLang="en-US" b="0"/>
              <a:t> इसक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उद्देश्य</a:t>
            </a:r>
            <a:r>
              <a:rPr lang="en-US" altLang="en-US" b="0"/>
              <a:t> </a:t>
            </a:r>
            <a:r>
              <a:rPr lang="en-GB" altLang="en-US" b="0"/>
              <a:t>टूटे</a:t>
            </a:r>
            <a:r>
              <a:rPr lang="en-US" altLang="en-US" b="0"/>
              <a:t>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खराब</a:t>
            </a:r>
            <a:r>
              <a:rPr lang="en-US" altLang="en-US" b="0"/>
              <a:t> </a:t>
            </a:r>
            <a:r>
              <a:rPr lang="en-GB" altLang="en-US" b="0"/>
              <a:t>दशा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जहाज़ों</a:t>
            </a:r>
            <a:r>
              <a:rPr lang="en-US" altLang="en-US" b="0"/>
              <a:t>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समुद्र</a:t>
            </a:r>
            <a:r>
              <a:rPr lang="en-US" altLang="en-US" b="0"/>
              <a:t> में </a:t>
            </a:r>
            <a:r>
              <a:rPr lang="en-GB" altLang="en-US" b="0"/>
              <a:t>जाने</a:t>
            </a:r>
            <a:r>
              <a:rPr lang="en-US" altLang="en-US" b="0"/>
              <a:t> से </a:t>
            </a:r>
            <a:r>
              <a:rPr lang="en-GB" altLang="en-US" b="0"/>
              <a:t>रोकना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r>
              <a:rPr lang="en-US" altLang="en-US" b="0"/>
              <a:t> इसके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बोर्ड</a:t>
            </a:r>
            <a:r>
              <a:rPr lang="en-US" altLang="en-US" b="0"/>
              <a:t> </a:t>
            </a:r>
            <a:r>
              <a:rPr lang="en-GB" altLang="en-US" b="0"/>
              <a:t>आफ</a:t>
            </a:r>
            <a:r>
              <a:rPr lang="en-US" altLang="en-US" b="0"/>
              <a:t> </a:t>
            </a:r>
            <a:r>
              <a:rPr lang="en-GB" altLang="en-US" b="0"/>
              <a:t>ट्रेड</a:t>
            </a:r>
            <a:r>
              <a:rPr lang="en-US" altLang="en-US" b="0"/>
              <a:t> </a:t>
            </a:r>
            <a:r>
              <a:rPr lang="en-GB" altLang="en-US" b="0"/>
              <a:t>को</a:t>
            </a:r>
            <a:r>
              <a:rPr lang="en-US" altLang="en-US" b="0"/>
              <a:t> </a:t>
            </a:r>
            <a:r>
              <a:rPr lang="en-GB" altLang="en-US" b="0"/>
              <a:t>अधिकार</a:t>
            </a:r>
            <a:r>
              <a:rPr lang="en-US" altLang="en-US" b="0"/>
              <a:t> </a:t>
            </a:r>
            <a:r>
              <a:rPr lang="en-GB" altLang="en-US" b="0"/>
              <a:t>दिया</a:t>
            </a:r>
            <a:r>
              <a:rPr lang="en-US" altLang="en-US" b="0"/>
              <a:t> गया </a:t>
            </a:r>
            <a:r>
              <a:rPr lang="en-GB" altLang="en-US" b="0"/>
              <a:t>कि</a:t>
            </a:r>
            <a:r>
              <a:rPr lang="en-US" altLang="en-US" b="0"/>
              <a:t> </a:t>
            </a:r>
            <a:r>
              <a:rPr lang="en-GB" altLang="en-US" b="0"/>
              <a:t>वह</a:t>
            </a:r>
            <a:r>
              <a:rPr lang="en-US" altLang="en-US" b="0"/>
              <a:t> </a:t>
            </a:r>
            <a:r>
              <a:rPr lang="en-GB" altLang="en-US" b="0"/>
              <a:t>टूटे</a:t>
            </a:r>
            <a:r>
              <a:rPr lang="en-US" altLang="en-US" b="0"/>
              <a:t> </a:t>
            </a:r>
            <a:r>
              <a:rPr lang="en-GB" altLang="en-US" b="0"/>
              <a:t>व</a:t>
            </a:r>
            <a:r>
              <a:rPr lang="en-US" altLang="en-US" b="0"/>
              <a:t> </a:t>
            </a:r>
            <a:r>
              <a:rPr lang="en-GB" altLang="en-US" b="0"/>
              <a:t>बेकार</a:t>
            </a:r>
            <a:r>
              <a:rPr lang="en-US" altLang="en-US" b="0"/>
              <a:t> </a:t>
            </a:r>
            <a:r>
              <a:rPr lang="en-GB" altLang="en-US" b="0"/>
              <a:t>जहाज़ों</a:t>
            </a:r>
            <a:r>
              <a:rPr lang="en-US" altLang="en-US" b="0"/>
              <a:t> को </a:t>
            </a:r>
            <a:r>
              <a:rPr lang="en-GB" altLang="en-US" b="0"/>
              <a:t>बंदरगाह</a:t>
            </a:r>
            <a:r>
              <a:rPr lang="en-US" altLang="en-US" b="0"/>
              <a:t> पर </a:t>
            </a:r>
            <a:r>
              <a:rPr lang="en-GB" altLang="en-US" b="0"/>
              <a:t>ही</a:t>
            </a:r>
            <a:r>
              <a:rPr lang="en-US" altLang="en-US" b="0"/>
              <a:t> </a:t>
            </a:r>
            <a:r>
              <a:rPr lang="en-GB" altLang="en-US" b="0"/>
              <a:t>रोक</a:t>
            </a:r>
            <a:r>
              <a:rPr lang="en-US" altLang="en-US" b="0"/>
              <a:t> </a:t>
            </a:r>
            <a:r>
              <a:rPr lang="en-GB" altLang="en-US" b="0"/>
              <a:t>दें।</a:t>
            </a:r>
            <a:r>
              <a:rPr lang="en-US" altLang="en-US" b="0"/>
              <a:t> </a:t>
            </a:r>
            <a:r>
              <a:rPr lang="en-GB" altLang="en-US" b="0"/>
              <a:t>जहाज़ों</a:t>
            </a:r>
            <a:r>
              <a:rPr lang="en-US" altLang="en-US" b="0"/>
              <a:t> पर </a:t>
            </a:r>
            <a:r>
              <a:rPr lang="en-GB" altLang="en-US" b="0"/>
              <a:t>आवश्यकता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अधिक </a:t>
            </a:r>
            <a:r>
              <a:rPr lang="en-GB" altLang="en-US" b="0"/>
              <a:t>भार</a:t>
            </a:r>
            <a:r>
              <a:rPr lang="en-US" altLang="en-US" b="0"/>
              <a:t> </a:t>
            </a:r>
            <a:r>
              <a:rPr lang="en-GB" altLang="en-US" b="0"/>
              <a:t>लादने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प्रतिबंध </a:t>
            </a:r>
            <a:r>
              <a:rPr lang="en-GB" altLang="en-US" b="0"/>
              <a:t>लगा</a:t>
            </a:r>
            <a:r>
              <a:rPr lang="en-US" altLang="en-US" b="0"/>
              <a:t> दिया गया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   *   </a:t>
            </a:r>
            <a:r>
              <a:rPr lang="en-GB" altLang="en-US" b="1"/>
              <a:t>‌</a:t>
            </a:r>
            <a:r>
              <a:rPr lang="en-US" altLang="en-US" b="1"/>
              <a:t> </a:t>
            </a:r>
            <a:r>
              <a:rPr lang="en-GB" altLang="en-US" b="1"/>
              <a:t>व्यापारिक</a:t>
            </a:r>
            <a:r>
              <a:rPr lang="en-US" altLang="en-US" b="1"/>
              <a:t> </a:t>
            </a:r>
            <a:r>
              <a:rPr lang="en-GB" altLang="en-US" b="1"/>
              <a:t>संगठन</a:t>
            </a:r>
            <a:r>
              <a:rPr lang="en-US" altLang="en-US" b="1"/>
              <a:t> </a:t>
            </a:r>
            <a:r>
              <a:rPr lang="en-GB" altLang="en-US" b="1"/>
              <a:t>अधिनियम</a:t>
            </a:r>
            <a:r>
              <a:rPr lang="en-US" altLang="en-US" b="1"/>
              <a:t>   ----</a:t>
            </a:r>
            <a:r>
              <a:rPr lang="en-US" altLang="en-US" b="0"/>
              <a:t>   1876 </a:t>
            </a:r>
            <a:r>
              <a:rPr lang="en-GB" altLang="en-US" b="0"/>
              <a:t>ई</a:t>
            </a:r>
            <a:r>
              <a:rPr lang="en-US" altLang="en-US" b="0"/>
              <a:t> .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व्यापारिक</a:t>
            </a:r>
            <a:r>
              <a:rPr lang="en-US" altLang="en-US" b="0"/>
              <a:t> संगठन </a:t>
            </a:r>
            <a:r>
              <a:rPr lang="en-GB" altLang="en-US" b="0"/>
              <a:t>अथवा</a:t>
            </a:r>
            <a:r>
              <a:rPr lang="en-US" altLang="en-US" b="0"/>
              <a:t> </a:t>
            </a:r>
            <a:r>
              <a:rPr lang="en-GB" altLang="en-US" b="0"/>
              <a:t>मालिकों</a:t>
            </a:r>
            <a:r>
              <a:rPr lang="en-US" altLang="en-US" b="0"/>
              <a:t> </a:t>
            </a:r>
            <a:r>
              <a:rPr lang="en-GB" altLang="en-US" b="0"/>
              <a:t>एवं</a:t>
            </a:r>
            <a:r>
              <a:rPr lang="en-US" altLang="en-US" b="0"/>
              <a:t> </a:t>
            </a:r>
            <a:r>
              <a:rPr lang="en-GB" altLang="en-US" b="0"/>
              <a:t>मजदूरों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नियम</a:t>
            </a:r>
            <a:r>
              <a:rPr lang="en-US" altLang="en-US" b="0"/>
              <a:t> पारित किया गया</a:t>
            </a:r>
            <a:r>
              <a:rPr lang="en-GB" altLang="en-US" b="0"/>
              <a:t>।</a:t>
            </a:r>
            <a:r>
              <a:rPr lang="en-US" altLang="en-US" b="0"/>
              <a:t> इससे </a:t>
            </a:r>
            <a:r>
              <a:rPr lang="en-GB" altLang="en-US" b="0"/>
              <a:t>अब</a:t>
            </a:r>
            <a:r>
              <a:rPr lang="en-US" altLang="en-US" b="0"/>
              <a:t> </a:t>
            </a:r>
            <a:r>
              <a:rPr lang="en-GB" altLang="en-US" b="0"/>
              <a:t>मजदूर</a:t>
            </a:r>
            <a:r>
              <a:rPr lang="en-US" altLang="en-US" b="0"/>
              <a:t> </a:t>
            </a:r>
            <a:r>
              <a:rPr lang="en-GB" altLang="en-US" b="0"/>
              <a:t>ट्रेड</a:t>
            </a:r>
            <a:r>
              <a:rPr lang="en-US" altLang="en-US" b="0"/>
              <a:t> </a:t>
            </a:r>
            <a:r>
              <a:rPr lang="en-GB" altLang="en-US" b="0"/>
              <a:t>यूनियन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सदस्य</a:t>
            </a:r>
            <a:r>
              <a:rPr lang="en-US" altLang="en-US" b="0"/>
              <a:t> </a:t>
            </a:r>
            <a:r>
              <a:rPr lang="en-GB" altLang="en-US" b="0"/>
              <a:t>बन</a:t>
            </a:r>
            <a:r>
              <a:rPr lang="en-US" altLang="en-US" b="0"/>
              <a:t> </a:t>
            </a:r>
            <a:r>
              <a:rPr lang="en-GB" altLang="en-US" b="0"/>
              <a:t>सकता</a:t>
            </a:r>
            <a:r>
              <a:rPr lang="en-US" altLang="en-US" b="0"/>
              <a:t> था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अपनी</a:t>
            </a:r>
            <a:r>
              <a:rPr lang="en-US" altLang="en-US" b="0"/>
              <a:t> </a:t>
            </a:r>
            <a:r>
              <a:rPr lang="en-GB" altLang="en-US" b="0"/>
              <a:t>दशा</a:t>
            </a:r>
            <a:r>
              <a:rPr lang="en-US" altLang="en-US" b="0"/>
              <a:t> सुधारने के लिए </a:t>
            </a:r>
            <a:r>
              <a:rPr lang="en-GB" altLang="en-US" b="0"/>
              <a:t>मालिकों</a:t>
            </a:r>
            <a:r>
              <a:rPr lang="en-US" altLang="en-US" b="0"/>
              <a:t> के </a:t>
            </a:r>
            <a:r>
              <a:rPr lang="en-GB" altLang="en-US" b="0"/>
              <a:t>समक्ष</a:t>
            </a:r>
            <a:r>
              <a:rPr lang="en-US" altLang="en-US" b="0"/>
              <a:t> </a:t>
            </a:r>
            <a:r>
              <a:rPr lang="en-GB" altLang="en-US" b="0"/>
              <a:t>अपनी</a:t>
            </a:r>
            <a:r>
              <a:rPr lang="en-US" altLang="en-US" b="0"/>
              <a:t> </a:t>
            </a:r>
            <a:r>
              <a:rPr lang="en-GB" altLang="en-US" b="0"/>
              <a:t>मांगें</a:t>
            </a:r>
            <a:r>
              <a:rPr lang="en-US" altLang="en-US" b="0"/>
              <a:t> </a:t>
            </a:r>
            <a:r>
              <a:rPr lang="en-GB" altLang="en-US" b="0"/>
              <a:t>रखी सकता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शांतिपूर्ण</a:t>
            </a:r>
            <a:r>
              <a:rPr lang="en-US" altLang="en-US" b="0"/>
              <a:t> ढंग से </a:t>
            </a:r>
            <a:r>
              <a:rPr lang="en-GB" altLang="en-US" b="0"/>
              <a:t>गिरावट भी</a:t>
            </a:r>
            <a:r>
              <a:rPr lang="en-US" altLang="en-US" b="0"/>
              <a:t> </a:t>
            </a:r>
            <a:r>
              <a:rPr lang="en-GB" altLang="en-US" b="0"/>
              <a:t>किया</a:t>
            </a:r>
            <a:r>
              <a:rPr lang="en-US" altLang="en-US" b="0"/>
              <a:t> जा सकता था</a:t>
            </a:r>
            <a:r>
              <a:rPr lang="en-GB" altLang="en-US" b="0"/>
              <a:t>।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lstStyle/>
          <a:p>
            <a:pPr marL="0" indent="0">
              <a:buNone/>
            </a:pPr>
            <a:r>
              <a:rPr lang="en-US"/>
              <a:t>     </a:t>
            </a:r>
            <a:r>
              <a:rPr lang="en-US" b="1"/>
              <a:t>*    </a:t>
            </a:r>
            <a:r>
              <a:rPr lang="en-GB" altLang="en-US" b="1"/>
              <a:t>एग्रीकल्चरल</a:t>
            </a:r>
            <a:r>
              <a:rPr lang="en-US" altLang="en-US" b="1"/>
              <a:t> </a:t>
            </a:r>
            <a:r>
              <a:rPr lang="en-GB" altLang="en-US" b="1"/>
              <a:t>होल्डिंग एक्ट</a:t>
            </a:r>
            <a:r>
              <a:rPr lang="en-US" altLang="en-US" b="1"/>
              <a:t>  ( Agricultural Holding Act )   ----   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अधिनियम</a:t>
            </a:r>
            <a:r>
              <a:rPr lang="en-US" altLang="en-US" b="0"/>
              <a:t> 1875 </a:t>
            </a:r>
            <a:r>
              <a:rPr lang="en-GB" altLang="en-US" b="0"/>
              <a:t>ई</a:t>
            </a:r>
            <a:r>
              <a:rPr lang="en-US" altLang="en-US" b="0"/>
              <a:t>.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पारित</a:t>
            </a:r>
            <a:r>
              <a:rPr lang="en-US" altLang="en-US" b="0"/>
              <a:t> किया गया</a:t>
            </a:r>
            <a:r>
              <a:rPr lang="en-GB" altLang="en-US" b="0"/>
              <a:t>।</a:t>
            </a:r>
            <a:r>
              <a:rPr lang="en-US" altLang="en-US" b="0"/>
              <a:t> इसके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व्यवस्था</a:t>
            </a:r>
            <a:r>
              <a:rPr lang="en-US" altLang="en-US" b="0"/>
              <a:t> की गई </a:t>
            </a:r>
            <a:r>
              <a:rPr lang="en-GB" altLang="en-US" b="0"/>
              <a:t>कि</a:t>
            </a:r>
            <a:r>
              <a:rPr lang="en-US" altLang="en-US" b="0"/>
              <a:t> </a:t>
            </a:r>
            <a:r>
              <a:rPr lang="en-GB" altLang="en-US" b="0"/>
              <a:t>जो</a:t>
            </a:r>
            <a:r>
              <a:rPr lang="en-US" altLang="en-US" b="0"/>
              <a:t> </a:t>
            </a:r>
            <a:r>
              <a:rPr lang="en-GB" altLang="en-US" b="0"/>
              <a:t>लोग</a:t>
            </a:r>
            <a:r>
              <a:rPr lang="en-US" altLang="en-US" b="0"/>
              <a:t> </a:t>
            </a:r>
            <a:r>
              <a:rPr lang="en-GB" altLang="en-US" b="0"/>
              <a:t>लगान</a:t>
            </a:r>
            <a:r>
              <a:rPr lang="en-US" altLang="en-US" b="0"/>
              <a:t> </a:t>
            </a:r>
            <a:r>
              <a:rPr lang="en-GB" altLang="en-US" b="0"/>
              <a:t>देकर</a:t>
            </a:r>
            <a:r>
              <a:rPr lang="en-US" altLang="en-US" b="0"/>
              <a:t> </a:t>
            </a:r>
            <a:r>
              <a:rPr lang="en-GB" altLang="en-US" b="0"/>
              <a:t>दूसरों</a:t>
            </a:r>
            <a:r>
              <a:rPr lang="en-US" altLang="en-US" b="0"/>
              <a:t> की </a:t>
            </a:r>
            <a:r>
              <a:rPr lang="en-GB" altLang="en-US" b="0"/>
              <a:t>भूमि</a:t>
            </a:r>
            <a:r>
              <a:rPr lang="en-US" altLang="en-US" b="0"/>
              <a:t> </a:t>
            </a:r>
            <a:r>
              <a:rPr lang="en-GB" altLang="en-US" b="0"/>
              <a:t>जोतते</a:t>
            </a:r>
            <a:r>
              <a:rPr lang="en-US" altLang="en-US" b="0"/>
              <a:t> </a:t>
            </a:r>
            <a:r>
              <a:rPr lang="en-GB" altLang="en-US" b="0"/>
              <a:t>हैं</a:t>
            </a:r>
            <a:r>
              <a:rPr lang="en-US" altLang="en-US" b="0"/>
              <a:t> </a:t>
            </a:r>
            <a:r>
              <a:rPr lang="en-GB" altLang="en-US" b="0"/>
              <a:t>वे</a:t>
            </a:r>
            <a:r>
              <a:rPr lang="en-US" altLang="en-US" b="0"/>
              <a:t> </a:t>
            </a:r>
            <a:r>
              <a:rPr lang="en-GB" altLang="en-US" b="0"/>
              <a:t>अपने</a:t>
            </a:r>
            <a:r>
              <a:rPr lang="en-US" altLang="en-US" b="0"/>
              <a:t> </a:t>
            </a:r>
            <a:r>
              <a:rPr lang="en-GB" altLang="en-US" b="0"/>
              <a:t>श्रम</a:t>
            </a:r>
            <a:r>
              <a:rPr lang="en-US" altLang="en-US" b="0"/>
              <a:t> </a:t>
            </a:r>
            <a:r>
              <a:rPr lang="en-GB" altLang="en-US" b="0"/>
              <a:t>अथवा</a:t>
            </a:r>
            <a:r>
              <a:rPr lang="en-US" altLang="en-US" b="0"/>
              <a:t> </a:t>
            </a:r>
            <a:r>
              <a:rPr lang="en-GB" altLang="en-US" b="0"/>
              <a:t>धन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उसे</a:t>
            </a:r>
            <a:r>
              <a:rPr lang="en-US" altLang="en-US" b="0"/>
              <a:t> </a:t>
            </a:r>
            <a:r>
              <a:rPr lang="en-GB" altLang="en-US" b="0"/>
              <a:t>उपजाऊ</a:t>
            </a:r>
            <a:r>
              <a:rPr lang="en-US" altLang="en-US" b="0"/>
              <a:t> </a:t>
            </a:r>
            <a:r>
              <a:rPr lang="en-GB" altLang="en-US" b="0"/>
              <a:t>बना</a:t>
            </a:r>
            <a:r>
              <a:rPr lang="en-US" altLang="en-US" b="0"/>
              <a:t> </a:t>
            </a:r>
            <a:r>
              <a:rPr lang="en-GB" altLang="en-US" b="0"/>
              <a:t>सकते</a:t>
            </a:r>
            <a:r>
              <a:rPr lang="en-US" altLang="en-US" b="0"/>
              <a:t> हैं, सरकार </a:t>
            </a:r>
            <a:r>
              <a:rPr lang="en-GB" altLang="en-US" b="0"/>
              <a:t>उनको</a:t>
            </a:r>
            <a:r>
              <a:rPr lang="en-US" altLang="en-US" b="0"/>
              <a:t> </a:t>
            </a:r>
            <a:r>
              <a:rPr lang="en-GB" altLang="en-US" b="0"/>
              <a:t>बेदखली</a:t>
            </a:r>
            <a:r>
              <a:rPr lang="en-US" altLang="en-US" b="0"/>
              <a:t> के </a:t>
            </a:r>
            <a:r>
              <a:rPr lang="en-GB" altLang="en-US" b="0"/>
              <a:t>समय</a:t>
            </a:r>
            <a:r>
              <a:rPr lang="en-US" altLang="en-US" b="0"/>
              <a:t> </a:t>
            </a:r>
            <a:r>
              <a:rPr lang="en-GB" altLang="en-US" b="0"/>
              <a:t>मुआवजा</a:t>
            </a:r>
            <a:r>
              <a:rPr lang="en-US" altLang="en-US" b="0"/>
              <a:t> </a:t>
            </a:r>
            <a:r>
              <a:rPr lang="en-GB" altLang="en-US" b="0"/>
              <a:t>दिलवाने</a:t>
            </a:r>
            <a:r>
              <a:rPr lang="en-US" altLang="en-US" b="0"/>
              <a:t> का </a:t>
            </a:r>
            <a:r>
              <a:rPr lang="en-GB" altLang="en-US" b="0"/>
              <a:t>भी</a:t>
            </a:r>
            <a:r>
              <a:rPr lang="en-US" altLang="en-US" b="0"/>
              <a:t> </a:t>
            </a:r>
            <a:r>
              <a:rPr lang="en-GB" altLang="en-US" b="0"/>
              <a:t>निर्णय</a:t>
            </a:r>
            <a:r>
              <a:rPr lang="en-US" altLang="en-US" b="0"/>
              <a:t> लिया</a:t>
            </a:r>
            <a:r>
              <a:rPr lang="en-GB" altLang="en-US" b="0"/>
              <a:t>।</a:t>
            </a:r>
            <a:endParaRPr lang="en-GB"/>
          </a:p>
          <a:p>
            <a:pPr marL="0" indent="0">
              <a:buNone/>
            </a:pPr>
            <a:r>
              <a:rPr lang="en-US" altLang="en-US" b="1"/>
              <a:t>  </a:t>
            </a:r>
            <a:r>
              <a:rPr lang="en-GB" altLang="en-US" b="1"/>
              <a:t>‌</a:t>
            </a:r>
            <a:r>
              <a:rPr lang="en-US" altLang="en-US" b="1"/>
              <a:t>  *     </a:t>
            </a:r>
            <a:r>
              <a:rPr lang="en-GB" altLang="en-US" b="1"/>
              <a:t>फ्रेंडली</a:t>
            </a:r>
            <a:r>
              <a:rPr lang="en-US" altLang="en-US" b="1"/>
              <a:t> </a:t>
            </a:r>
            <a:r>
              <a:rPr lang="en-GB" altLang="en-US" b="1"/>
              <a:t>सोसायटीज</a:t>
            </a:r>
            <a:r>
              <a:rPr lang="en-US" altLang="en-US" b="1"/>
              <a:t> एक्ट  ( Friendly Societies Act )   --- </a:t>
            </a:r>
            <a:r>
              <a:rPr lang="en-US" altLang="en-US" b="0"/>
              <a:t>   </a:t>
            </a:r>
            <a:r>
              <a:rPr lang="en-GB" altLang="en-US" b="0"/>
              <a:t>फ्रेंडली</a:t>
            </a:r>
            <a:r>
              <a:rPr lang="en-US" altLang="en-US" b="0"/>
              <a:t> सोसायटीज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स्थति</a:t>
            </a:r>
            <a:r>
              <a:rPr lang="en-US" altLang="en-US" b="0"/>
              <a:t> </a:t>
            </a:r>
            <a:r>
              <a:rPr lang="en-GB" altLang="en-US" b="0"/>
              <a:t>जानने</a:t>
            </a:r>
            <a:r>
              <a:rPr lang="en-US" altLang="en-US" b="0"/>
              <a:t> के लिए </a:t>
            </a:r>
            <a:r>
              <a:rPr lang="en-GB" altLang="en-US" b="0"/>
              <a:t>एक</a:t>
            </a:r>
            <a:r>
              <a:rPr lang="en-US" altLang="en-US" b="0"/>
              <a:t> </a:t>
            </a:r>
            <a:r>
              <a:rPr lang="en-GB" altLang="en-US" b="0"/>
              <a:t>कमीशन</a:t>
            </a:r>
            <a:r>
              <a:rPr lang="en-US" altLang="en-US" b="0"/>
              <a:t> </a:t>
            </a:r>
            <a:r>
              <a:rPr lang="en-GB" altLang="en-US" b="0"/>
              <a:t>नियुक्त</a:t>
            </a:r>
            <a:r>
              <a:rPr lang="en-US" altLang="en-US" b="0"/>
              <a:t> किया गया था</a:t>
            </a:r>
            <a:r>
              <a:rPr lang="en-GB" altLang="en-US" b="0"/>
              <a:t>।</a:t>
            </a:r>
            <a:r>
              <a:rPr lang="en-US" altLang="en-US" b="0"/>
              <a:t>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कमीशन</a:t>
            </a:r>
            <a:r>
              <a:rPr lang="en-US" altLang="en-US" b="0"/>
              <a:t> </a:t>
            </a:r>
            <a:r>
              <a:rPr lang="en-GB" altLang="en-US" b="0"/>
              <a:t>ने</a:t>
            </a:r>
            <a:r>
              <a:rPr lang="en-US" altLang="en-US" b="0"/>
              <a:t> </a:t>
            </a:r>
            <a:r>
              <a:rPr lang="en-GB" altLang="en-US" b="0"/>
              <a:t>रिपोर्ट</a:t>
            </a:r>
            <a:r>
              <a:rPr lang="en-US" altLang="en-US" b="0"/>
              <a:t> दी कि </a:t>
            </a:r>
            <a:r>
              <a:rPr lang="en-GB" altLang="en-US" b="0"/>
              <a:t>अनेक</a:t>
            </a:r>
            <a:r>
              <a:rPr lang="en-US" altLang="en-US" b="0"/>
              <a:t> </a:t>
            </a:r>
            <a:r>
              <a:rPr lang="en-GB" altLang="en-US" b="0"/>
              <a:t>सोसायटीज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प्रबन्ध</a:t>
            </a:r>
            <a:r>
              <a:rPr lang="en-US" altLang="en-US" b="0"/>
              <a:t> </a:t>
            </a:r>
            <a:r>
              <a:rPr lang="en-GB" altLang="en-US" b="0"/>
              <a:t>धोखेपूर्ण</a:t>
            </a:r>
            <a:r>
              <a:rPr lang="en-US" altLang="en-US" b="0"/>
              <a:t> </a:t>
            </a:r>
            <a:r>
              <a:rPr lang="en-GB" altLang="en-US" b="0"/>
              <a:t>व</a:t>
            </a:r>
            <a:r>
              <a:rPr lang="en-US" altLang="en-US" b="0"/>
              <a:t> </a:t>
            </a:r>
            <a:r>
              <a:rPr lang="en-GB" altLang="en-US" b="0"/>
              <a:t>असंतोषजनक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r>
              <a:rPr lang="en-US" altLang="en-US" b="0"/>
              <a:t> अतः 1875 </a:t>
            </a:r>
            <a:r>
              <a:rPr lang="en-GB" altLang="en-US" b="0"/>
              <a:t>ई</a:t>
            </a:r>
            <a:r>
              <a:rPr lang="en-US" altLang="en-US" b="0"/>
              <a:t>.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फ्रेंडली</a:t>
            </a:r>
            <a:r>
              <a:rPr lang="en-US" altLang="en-US" b="0"/>
              <a:t> सोसायटीज एक्ट </a:t>
            </a:r>
            <a:r>
              <a:rPr lang="en-GB" altLang="en-US" b="0"/>
              <a:t>पारित</a:t>
            </a:r>
            <a:r>
              <a:rPr lang="en-US" altLang="en-US" b="0"/>
              <a:t> किया गया</a:t>
            </a:r>
            <a:r>
              <a:rPr lang="en-GB" altLang="en-US" b="0"/>
              <a:t>।</a:t>
            </a:r>
            <a:r>
              <a:rPr lang="en-US" altLang="en-US" b="0"/>
              <a:t> इस अधिनियम </a:t>
            </a:r>
            <a:r>
              <a:rPr lang="en-GB" altLang="en-US" b="0"/>
              <a:t>ने</a:t>
            </a:r>
            <a:r>
              <a:rPr lang="en-US" altLang="en-US" b="0"/>
              <a:t> </a:t>
            </a:r>
            <a:r>
              <a:rPr lang="en-GB" altLang="en-US" b="0"/>
              <a:t>इन</a:t>
            </a:r>
            <a:r>
              <a:rPr lang="en-US" altLang="en-US" b="0"/>
              <a:t> </a:t>
            </a:r>
            <a:r>
              <a:rPr lang="en-GB" altLang="en-US" b="0"/>
              <a:t>संस्थाओं</a:t>
            </a:r>
            <a:r>
              <a:rPr lang="en-US" altLang="en-US" b="0"/>
              <a:t>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नाम</a:t>
            </a:r>
            <a:r>
              <a:rPr lang="en-US" altLang="en-US" b="0"/>
              <a:t> </a:t>
            </a:r>
            <a:r>
              <a:rPr lang="en-GB" altLang="en-US" b="0"/>
              <a:t>दर्ज</a:t>
            </a:r>
            <a:r>
              <a:rPr lang="en-US" altLang="en-US" b="0"/>
              <a:t> </a:t>
            </a:r>
            <a:r>
              <a:rPr lang="en-GB" altLang="en-US" b="0"/>
              <a:t>कराने</a:t>
            </a:r>
            <a:r>
              <a:rPr lang="en-US" altLang="en-US" b="0"/>
              <a:t> का </a:t>
            </a:r>
            <a:r>
              <a:rPr lang="en-GB" altLang="en-US" b="0"/>
              <a:t>कार्य</a:t>
            </a:r>
            <a:r>
              <a:rPr lang="en-US" altLang="en-US" b="0"/>
              <a:t> </a:t>
            </a:r>
            <a:r>
              <a:rPr lang="en-GB" altLang="en-US" b="0"/>
              <a:t>सरल</a:t>
            </a:r>
            <a:r>
              <a:rPr lang="en-US" altLang="en-US" b="0"/>
              <a:t>  </a:t>
            </a:r>
            <a:r>
              <a:rPr lang="en-GB" altLang="en-US" b="0"/>
              <a:t>बना</a:t>
            </a:r>
            <a:r>
              <a:rPr lang="en-US" altLang="en-US" b="0"/>
              <a:t> दिया गया</a:t>
            </a:r>
            <a:r>
              <a:rPr lang="en-GB" altLang="en-US" b="0"/>
              <a:t>।चन्दे</a:t>
            </a:r>
            <a:r>
              <a:rPr lang="en-US" altLang="en-US" b="0"/>
              <a:t> </a:t>
            </a:r>
            <a:r>
              <a:rPr lang="en-GB" altLang="en-US" b="0"/>
              <a:t>तथा</a:t>
            </a:r>
            <a:r>
              <a:rPr lang="en-US" altLang="en-US" b="0"/>
              <a:t> </a:t>
            </a:r>
            <a:r>
              <a:rPr lang="en-GB" altLang="en-US" b="0"/>
              <a:t>अन्य</a:t>
            </a:r>
            <a:r>
              <a:rPr lang="en-US" altLang="en-US" b="0"/>
              <a:t> </a:t>
            </a:r>
            <a:r>
              <a:rPr lang="en-GB" altLang="en-US" b="0"/>
              <a:t>लाभ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सम्बन्ध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सरकार</a:t>
            </a:r>
            <a:r>
              <a:rPr lang="en-US" altLang="en-US" b="0"/>
              <a:t>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आदर्श</a:t>
            </a:r>
            <a:r>
              <a:rPr lang="en-US" altLang="en-US" b="0"/>
              <a:t> </a:t>
            </a:r>
            <a:r>
              <a:rPr lang="en-GB" altLang="en-US" b="0"/>
              <a:t>सूची</a:t>
            </a:r>
            <a:r>
              <a:rPr lang="en-US" altLang="en-US" b="0"/>
              <a:t>- </a:t>
            </a:r>
            <a:r>
              <a:rPr lang="en-GB" altLang="en-US" b="0"/>
              <a:t>पत्र</a:t>
            </a:r>
            <a:r>
              <a:rPr lang="en-US" altLang="en-US" b="0"/>
              <a:t> </a:t>
            </a:r>
            <a:r>
              <a:rPr lang="en-GB" altLang="en-US" b="0"/>
              <a:t>तैयार</a:t>
            </a:r>
            <a:r>
              <a:rPr lang="en-US" altLang="en-US" b="0"/>
              <a:t> </a:t>
            </a:r>
            <a:r>
              <a:rPr lang="en-GB" altLang="en-US" b="0"/>
              <a:t>करने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इन्हें</a:t>
            </a:r>
            <a:r>
              <a:rPr lang="en-US" altLang="en-US" b="0"/>
              <a:t> </a:t>
            </a:r>
            <a:r>
              <a:rPr lang="en-GB" altLang="en-US" b="0"/>
              <a:t>लेने</a:t>
            </a:r>
            <a:r>
              <a:rPr lang="en-US" altLang="en-US" b="0"/>
              <a:t> की </a:t>
            </a:r>
            <a:r>
              <a:rPr lang="en-GB" altLang="en-US" b="0"/>
              <a:t>इच्छा</a:t>
            </a:r>
            <a:r>
              <a:rPr lang="en-US" altLang="en-US" b="0"/>
              <a:t> </a:t>
            </a:r>
            <a:r>
              <a:rPr lang="en-GB" altLang="en-US" b="0"/>
              <a:t>जताने</a:t>
            </a:r>
            <a:r>
              <a:rPr lang="en-US" altLang="en-US" b="0"/>
              <a:t> </a:t>
            </a:r>
            <a:r>
              <a:rPr lang="en-GB" altLang="en-US" b="0"/>
              <a:t>वाले</a:t>
            </a:r>
            <a:r>
              <a:rPr lang="en-US" altLang="en-US" b="0"/>
              <a:t> </a:t>
            </a:r>
            <a:r>
              <a:rPr lang="en-GB" altLang="en-US" b="0"/>
              <a:t>को</a:t>
            </a:r>
            <a:r>
              <a:rPr lang="en-US" altLang="en-US" b="0"/>
              <a:t> </a:t>
            </a:r>
            <a:r>
              <a:rPr lang="en-GB" altLang="en-US" b="0"/>
              <a:t>ये</a:t>
            </a:r>
            <a:r>
              <a:rPr lang="en-US" altLang="en-US" b="0"/>
              <a:t> </a:t>
            </a:r>
            <a:r>
              <a:rPr lang="en-GB" altLang="en-US" b="0"/>
              <a:t>सूची</a:t>
            </a:r>
            <a:r>
              <a:rPr lang="en-US" altLang="en-US" b="0"/>
              <a:t>-प</a:t>
            </a:r>
            <a:r>
              <a:rPr lang="en-GB" altLang="en-US" b="0"/>
              <a:t>त्र</a:t>
            </a:r>
            <a:r>
              <a:rPr lang="en-US" altLang="en-US" b="0"/>
              <a:t> </a:t>
            </a:r>
            <a:r>
              <a:rPr lang="en-GB" altLang="en-US" b="0"/>
              <a:t>देने</a:t>
            </a:r>
            <a:r>
              <a:rPr lang="en-US" altLang="en-US" b="0"/>
              <a:t> का निश्चय </a:t>
            </a:r>
            <a:r>
              <a:rPr lang="en-GB" altLang="en-US" b="0"/>
              <a:t>हुआ।</a:t>
            </a:r>
            <a:r>
              <a:rPr lang="en-US" altLang="en-US" b="0"/>
              <a:t> समय-समय पर </a:t>
            </a:r>
            <a:r>
              <a:rPr lang="en-GB" altLang="en-US" b="0"/>
              <a:t>इसकी</a:t>
            </a:r>
            <a:r>
              <a:rPr lang="en-US" altLang="en-US" b="0"/>
              <a:t> </a:t>
            </a:r>
            <a:r>
              <a:rPr lang="en-GB" altLang="en-US" b="0"/>
              <a:t>पूंजी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मूल्य</a:t>
            </a:r>
            <a:r>
              <a:rPr lang="en-US" altLang="en-US" b="0"/>
              <a:t> </a:t>
            </a:r>
            <a:r>
              <a:rPr lang="en-GB" altLang="en-US" b="0"/>
              <a:t>लगाने</a:t>
            </a:r>
            <a:r>
              <a:rPr lang="en-US" altLang="en-US" b="0"/>
              <a:t> </a:t>
            </a:r>
            <a:r>
              <a:rPr lang="en-GB" altLang="en-US" b="0"/>
              <a:t>और</a:t>
            </a:r>
            <a:r>
              <a:rPr lang="en-US" altLang="en-US" b="0"/>
              <a:t> </a:t>
            </a:r>
            <a:r>
              <a:rPr lang="en-GB" altLang="en-US" b="0"/>
              <a:t>हिसाब</a:t>
            </a:r>
            <a:r>
              <a:rPr lang="en-US" altLang="en-US" b="0"/>
              <a:t>-क</a:t>
            </a:r>
            <a:r>
              <a:rPr lang="en-GB" altLang="en-US" b="0"/>
              <a:t>िताब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निरीक्षण</a:t>
            </a:r>
            <a:r>
              <a:rPr lang="en-US" altLang="en-US" b="0"/>
              <a:t> </a:t>
            </a:r>
            <a:r>
              <a:rPr lang="en-GB" altLang="en-US" b="0"/>
              <a:t>करने</a:t>
            </a:r>
            <a:r>
              <a:rPr lang="en-US" altLang="en-US" b="0"/>
              <a:t> क</a:t>
            </a:r>
            <a:r>
              <a:rPr lang="en-GB" altLang="en-US" b="0"/>
              <a:t>ी</a:t>
            </a:r>
            <a:r>
              <a:rPr lang="en-US" altLang="en-US" b="0"/>
              <a:t> </a:t>
            </a:r>
            <a:r>
              <a:rPr lang="en-GB" altLang="en-US" b="0"/>
              <a:t>व्यवस्था</a:t>
            </a:r>
            <a:r>
              <a:rPr lang="en-US" altLang="en-US" b="0"/>
              <a:t> की गई</a:t>
            </a:r>
            <a:r>
              <a:rPr lang="en-GB" altLang="en-US" b="0"/>
              <a:t>।</a:t>
            </a:r>
            <a:r>
              <a:rPr lang="en-US" altLang="en-US" b="0"/>
              <a:t>   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1048585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lstStyle/>
          <a:p>
            <a:pPr marL="0" indent="0">
              <a:buNone/>
            </a:pPr>
            <a:r>
              <a:rPr lang="en-US"/>
              <a:t>     </a:t>
            </a:r>
            <a:r>
              <a:rPr lang="en-US" b="1"/>
              <a:t>*     </a:t>
            </a:r>
            <a:r>
              <a:rPr lang="en-GB" altLang="en-US" b="1"/>
              <a:t>एन्क्लोजर्स</a:t>
            </a:r>
            <a:r>
              <a:rPr lang="en-US" altLang="en-US" b="1"/>
              <a:t> </a:t>
            </a:r>
            <a:r>
              <a:rPr lang="en-GB" altLang="en-US" b="1"/>
              <a:t>आफ</a:t>
            </a:r>
            <a:r>
              <a:rPr lang="en-US" altLang="en-US" b="1"/>
              <a:t> </a:t>
            </a:r>
            <a:r>
              <a:rPr lang="en-GB" altLang="en-US" b="1"/>
              <a:t>कामन्स</a:t>
            </a:r>
            <a:r>
              <a:rPr lang="en-US" altLang="en-US" b="1"/>
              <a:t> </a:t>
            </a:r>
            <a:r>
              <a:rPr lang="en-GB" altLang="en-US" b="1"/>
              <a:t>एक्ट</a:t>
            </a:r>
            <a:r>
              <a:rPr lang="en-US" altLang="en-US" b="1"/>
              <a:t>  ( Enclosures Of Commons Act )   ---</a:t>
            </a:r>
            <a:r>
              <a:rPr lang="en-US" altLang="en-US" b="0"/>
              <a:t>   1876 </a:t>
            </a:r>
            <a:r>
              <a:rPr lang="en-GB" altLang="en-US" b="0"/>
              <a:t>ई</a:t>
            </a:r>
            <a:r>
              <a:rPr lang="en-US" altLang="en-US" b="0"/>
              <a:t>. </a:t>
            </a:r>
            <a:r>
              <a:rPr lang="en-GB" altLang="en-US" b="0"/>
              <a:t>में</a:t>
            </a:r>
            <a:r>
              <a:rPr lang="en-US" altLang="en-US" b="0"/>
              <a:t> पारित </a:t>
            </a:r>
            <a:r>
              <a:rPr lang="en-GB" altLang="en-US" b="0"/>
              <a:t>इस</a:t>
            </a:r>
            <a:r>
              <a:rPr lang="en-US" altLang="en-US" b="0"/>
              <a:t> अधिनियम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उद्देश्य</a:t>
            </a:r>
            <a:r>
              <a:rPr lang="en-US" altLang="en-US" b="0"/>
              <a:t> </a:t>
            </a:r>
            <a:r>
              <a:rPr lang="en-GB" altLang="en-US" b="0"/>
              <a:t>जनता</a:t>
            </a:r>
            <a:r>
              <a:rPr lang="en-US" altLang="en-US" b="0"/>
              <a:t> के लिए </a:t>
            </a:r>
            <a:r>
              <a:rPr lang="en-GB" altLang="en-US" b="0"/>
              <a:t>उपयोगी</a:t>
            </a:r>
            <a:r>
              <a:rPr lang="en-US" altLang="en-US" b="0"/>
              <a:t> </a:t>
            </a:r>
            <a:r>
              <a:rPr lang="en-GB" altLang="en-US" b="0"/>
              <a:t>प्रमाणित</a:t>
            </a:r>
            <a:r>
              <a:rPr lang="en-US" altLang="en-US" b="0"/>
              <a:t> </a:t>
            </a:r>
            <a:r>
              <a:rPr lang="en-GB" altLang="en-US" b="0"/>
              <a:t>होने</a:t>
            </a:r>
            <a:r>
              <a:rPr lang="en-US" altLang="en-US" b="0"/>
              <a:t> </a:t>
            </a:r>
            <a:r>
              <a:rPr lang="en-GB" altLang="en-US" b="0"/>
              <a:t>वाले</a:t>
            </a:r>
            <a:r>
              <a:rPr lang="en-US" altLang="en-US" b="0"/>
              <a:t> </a:t>
            </a:r>
            <a:r>
              <a:rPr lang="en-GB" altLang="en-US" b="0"/>
              <a:t>साझे</a:t>
            </a:r>
            <a:r>
              <a:rPr lang="en-US" altLang="en-US" b="0"/>
              <a:t> </a:t>
            </a:r>
            <a:r>
              <a:rPr lang="en-GB" altLang="en-US" b="0"/>
              <a:t>एन्क्लोजरों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रक्षा</a:t>
            </a:r>
            <a:r>
              <a:rPr lang="en-US" altLang="en-US" b="0"/>
              <a:t> क</a:t>
            </a:r>
            <a:r>
              <a:rPr lang="en-GB" altLang="en-US" b="0"/>
              <a:t>ा</a:t>
            </a:r>
            <a:r>
              <a:rPr lang="en-US" altLang="en-US" b="0"/>
              <a:t> </a:t>
            </a:r>
            <a:r>
              <a:rPr lang="en-GB" altLang="en-US" b="0"/>
              <a:t>प्रबन्ध</a:t>
            </a:r>
            <a:r>
              <a:rPr lang="en-US" altLang="en-US" b="0"/>
              <a:t> </a:t>
            </a:r>
            <a:r>
              <a:rPr lang="en-GB" altLang="en-US" b="0"/>
              <a:t>करना</a:t>
            </a:r>
            <a:r>
              <a:rPr lang="en-US" altLang="en-US" b="0"/>
              <a:t> </a:t>
            </a:r>
            <a:r>
              <a:rPr lang="en-GB" altLang="en-US" b="0"/>
              <a:t>था।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</a:t>
            </a:r>
            <a:r>
              <a:rPr lang="en-US" altLang="en-US" b="1"/>
              <a:t>*     </a:t>
            </a:r>
            <a:r>
              <a:rPr lang="en-GB" altLang="en-US" b="1"/>
              <a:t>कन्टेजियस</a:t>
            </a:r>
            <a:r>
              <a:rPr lang="en-US" altLang="en-US" b="1"/>
              <a:t> </a:t>
            </a:r>
            <a:r>
              <a:rPr lang="en-GB" altLang="en-US" b="1"/>
              <a:t>डिजीजिज</a:t>
            </a:r>
            <a:r>
              <a:rPr lang="en-US" altLang="en-US" b="1"/>
              <a:t> </a:t>
            </a:r>
            <a:r>
              <a:rPr lang="en-GB" altLang="en-US" b="1"/>
              <a:t>आफ</a:t>
            </a:r>
            <a:r>
              <a:rPr lang="en-US" altLang="en-US" b="1"/>
              <a:t> </a:t>
            </a:r>
            <a:r>
              <a:rPr lang="en-GB" altLang="en-US" b="1"/>
              <a:t>एनिमल्स</a:t>
            </a:r>
            <a:r>
              <a:rPr lang="en-US" altLang="en-US" b="1"/>
              <a:t> </a:t>
            </a:r>
            <a:r>
              <a:rPr lang="en-GB" altLang="en-US" b="1"/>
              <a:t>एक्ट</a:t>
            </a:r>
            <a:r>
              <a:rPr lang="en-US" altLang="en-US" b="1"/>
              <a:t>  ( Contagious Diseases Of Animals Act )   ---</a:t>
            </a:r>
            <a:r>
              <a:rPr lang="en-US" altLang="en-US" b="0"/>
              <a:t>    </a:t>
            </a:r>
            <a:r>
              <a:rPr lang="en-GB" altLang="en-US" b="0"/>
              <a:t>इसका</a:t>
            </a:r>
            <a:r>
              <a:rPr lang="en-US" altLang="en-US" b="0"/>
              <a:t> उद्देश्य </a:t>
            </a:r>
            <a:r>
              <a:rPr lang="en-GB" altLang="en-US" b="0"/>
              <a:t>जानवरों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बीमारी</a:t>
            </a:r>
            <a:r>
              <a:rPr lang="en-US" altLang="en-US" b="0"/>
              <a:t>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फैलने</a:t>
            </a:r>
            <a:r>
              <a:rPr lang="en-US" altLang="en-US" b="0"/>
              <a:t> से रोकन</a:t>
            </a:r>
            <a:r>
              <a:rPr lang="en-GB" altLang="en-US" b="0"/>
              <a:t>ा</a:t>
            </a:r>
            <a:r>
              <a:rPr lang="en-US" altLang="en-US" b="0"/>
              <a:t> था, अतः </a:t>
            </a:r>
            <a:r>
              <a:rPr lang="en-GB" altLang="en-US" b="0"/>
              <a:t>इसके</a:t>
            </a:r>
            <a:r>
              <a:rPr lang="en-US" altLang="en-US" b="0"/>
              <a:t>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व्यवस्था</a:t>
            </a:r>
            <a:r>
              <a:rPr lang="en-US" altLang="en-US" b="0"/>
              <a:t> की गई कि </a:t>
            </a:r>
            <a:r>
              <a:rPr lang="en-GB" altLang="en-US" b="0"/>
              <a:t>जब</a:t>
            </a:r>
            <a:r>
              <a:rPr lang="en-US" altLang="en-US" b="0"/>
              <a:t> </a:t>
            </a:r>
            <a:r>
              <a:rPr lang="en-GB" altLang="en-US" b="0"/>
              <a:t>तक</a:t>
            </a:r>
            <a:r>
              <a:rPr lang="en-US" altLang="en-US" b="0"/>
              <a:t> </a:t>
            </a:r>
            <a:r>
              <a:rPr lang="en-GB" altLang="en-US" b="0"/>
              <a:t>इस</a:t>
            </a:r>
            <a:r>
              <a:rPr lang="en-US" altLang="en-US" b="0"/>
              <a:t> </a:t>
            </a:r>
            <a:r>
              <a:rPr lang="en-GB" altLang="en-US" b="0"/>
              <a:t>बात</a:t>
            </a:r>
            <a:r>
              <a:rPr lang="en-US" altLang="en-US" b="0"/>
              <a:t> का </a:t>
            </a:r>
            <a:r>
              <a:rPr lang="en-GB" altLang="en-US" b="0"/>
              <a:t>पता</a:t>
            </a:r>
            <a:r>
              <a:rPr lang="en-US" altLang="en-US" b="0"/>
              <a:t> </a:t>
            </a:r>
            <a:r>
              <a:rPr lang="en-GB" altLang="en-US" b="0"/>
              <a:t>न</a:t>
            </a:r>
            <a:r>
              <a:rPr lang="en-US" altLang="en-US" b="0"/>
              <a:t> </a:t>
            </a:r>
            <a:r>
              <a:rPr lang="en-GB" altLang="en-US" b="0"/>
              <a:t>चल</a:t>
            </a:r>
            <a:r>
              <a:rPr lang="en-US" altLang="en-US" b="0"/>
              <a:t> </a:t>
            </a:r>
            <a:r>
              <a:rPr lang="en-GB" altLang="en-US" b="0"/>
              <a:t>जाय</a:t>
            </a:r>
            <a:r>
              <a:rPr lang="en-US" altLang="en-US" b="0"/>
              <a:t> </a:t>
            </a:r>
            <a:r>
              <a:rPr lang="en-GB" altLang="en-US" b="0"/>
              <a:t>बाहरी</a:t>
            </a:r>
            <a:r>
              <a:rPr lang="en-US" altLang="en-US" b="0"/>
              <a:t> </a:t>
            </a:r>
            <a:r>
              <a:rPr lang="en-GB" altLang="en-US" b="0"/>
              <a:t>देशों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आने वाले </a:t>
            </a:r>
            <a:r>
              <a:rPr lang="en-GB" altLang="en-US" b="0"/>
              <a:t>जानवरों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कोई</a:t>
            </a:r>
            <a:r>
              <a:rPr lang="en-US" altLang="en-US" b="0"/>
              <a:t> </a:t>
            </a:r>
            <a:r>
              <a:rPr lang="en-GB" altLang="en-US" b="0"/>
              <a:t>छूत</a:t>
            </a:r>
            <a:r>
              <a:rPr lang="en-US" altLang="en-US" b="0"/>
              <a:t> </a:t>
            </a:r>
            <a:r>
              <a:rPr lang="en-GB" altLang="en-US" b="0"/>
              <a:t>की</a:t>
            </a:r>
            <a:r>
              <a:rPr lang="en-US" altLang="en-US" b="0"/>
              <a:t> </a:t>
            </a:r>
            <a:r>
              <a:rPr lang="en-GB" altLang="en-US" b="0"/>
              <a:t>बीमारी</a:t>
            </a:r>
            <a:r>
              <a:rPr lang="en-US" altLang="en-US" b="0"/>
              <a:t> </a:t>
            </a:r>
            <a:r>
              <a:rPr lang="en-GB" altLang="en-US" b="0"/>
              <a:t>तो</a:t>
            </a:r>
            <a:r>
              <a:rPr lang="en-US" altLang="en-US" b="0"/>
              <a:t> नहीं है </a:t>
            </a:r>
            <a:r>
              <a:rPr lang="en-GB" altLang="en-US" b="0"/>
              <a:t>तब</a:t>
            </a:r>
            <a:r>
              <a:rPr lang="en-US" altLang="en-US" b="0"/>
              <a:t> </a:t>
            </a:r>
            <a:r>
              <a:rPr lang="en-GB" altLang="en-US" b="0"/>
              <a:t>तक</a:t>
            </a:r>
            <a:r>
              <a:rPr lang="en-US" altLang="en-US" b="0"/>
              <a:t> </a:t>
            </a:r>
            <a:r>
              <a:rPr lang="en-GB" altLang="en-US" b="0"/>
              <a:t>ऐसे</a:t>
            </a:r>
            <a:r>
              <a:rPr lang="en-US" altLang="en-US" b="0"/>
              <a:t> </a:t>
            </a:r>
            <a:r>
              <a:rPr lang="en-GB" altLang="en-US" b="0"/>
              <a:t>जानवरों</a:t>
            </a:r>
            <a:r>
              <a:rPr lang="en-US" altLang="en-US" b="0"/>
              <a:t> क</a:t>
            </a:r>
            <a:r>
              <a:rPr lang="en-GB" altLang="en-US" b="0"/>
              <a:t>ो</a:t>
            </a:r>
            <a:r>
              <a:rPr lang="en-US" altLang="en-US" b="0"/>
              <a:t> </a:t>
            </a:r>
            <a:r>
              <a:rPr lang="en-GB" altLang="en-US" b="0"/>
              <a:t>आने</a:t>
            </a:r>
            <a:r>
              <a:rPr lang="en-US" altLang="en-US" b="0"/>
              <a:t> </a:t>
            </a:r>
            <a:r>
              <a:rPr lang="en-GB" altLang="en-US" b="0"/>
              <a:t>न</a:t>
            </a:r>
            <a:r>
              <a:rPr lang="en-US" altLang="en-US" b="0"/>
              <a:t> </a:t>
            </a:r>
            <a:r>
              <a:rPr lang="en-GB" altLang="en-US" b="0"/>
              <a:t>दिया</a:t>
            </a:r>
            <a:r>
              <a:rPr lang="en-US" altLang="en-US" b="0"/>
              <a:t> </a:t>
            </a:r>
            <a:r>
              <a:rPr lang="en-GB" altLang="en-US" b="0"/>
              <a:t>जाय।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</a:t>
            </a:r>
            <a:r>
              <a:rPr lang="en-US" altLang="en-US" b="1"/>
              <a:t>*     </a:t>
            </a:r>
            <a:r>
              <a:rPr lang="en-GB" altLang="en-US" b="1"/>
              <a:t>कारखाना</a:t>
            </a:r>
            <a:r>
              <a:rPr lang="en-US" altLang="en-US" b="1"/>
              <a:t> </a:t>
            </a:r>
            <a:r>
              <a:rPr lang="en-GB" altLang="en-US" b="1"/>
              <a:t>तथा</a:t>
            </a:r>
            <a:r>
              <a:rPr lang="en-US" altLang="en-US" b="1"/>
              <a:t> </a:t>
            </a:r>
            <a:r>
              <a:rPr lang="en-GB" altLang="en-US" b="1"/>
              <a:t>वर्कशॉप</a:t>
            </a:r>
            <a:r>
              <a:rPr lang="en-US" altLang="en-US" b="1"/>
              <a:t> </a:t>
            </a:r>
            <a:r>
              <a:rPr lang="en-GB" altLang="en-US" b="1"/>
              <a:t>नियम</a:t>
            </a:r>
            <a:r>
              <a:rPr lang="en-US" altLang="en-US" b="1"/>
              <a:t>   ( The Factory And Work shops Act )   ----- </a:t>
            </a:r>
            <a:r>
              <a:rPr lang="en-US" altLang="en-US" b="0"/>
              <a:t>      </a:t>
            </a:r>
            <a:r>
              <a:rPr lang="en-GB" altLang="en-US" b="0"/>
              <a:t>मजदूरों</a:t>
            </a:r>
            <a:r>
              <a:rPr lang="en-US" altLang="en-US" b="0"/>
              <a:t> की </a:t>
            </a:r>
            <a:r>
              <a:rPr lang="en-GB" altLang="en-US" b="0"/>
              <a:t>दशा</a:t>
            </a:r>
            <a:r>
              <a:rPr lang="en-US" altLang="en-US" b="0"/>
              <a:t> सुधारने के </a:t>
            </a:r>
            <a:r>
              <a:rPr lang="en-GB" altLang="en-US" b="0"/>
              <a:t>उद्देश्य</a:t>
            </a:r>
            <a:r>
              <a:rPr lang="en-US" altLang="en-US" b="0"/>
              <a:t> से </a:t>
            </a:r>
            <a:r>
              <a:rPr lang="en-GB" altLang="en-US" b="0"/>
              <a:t>यह</a:t>
            </a:r>
            <a:r>
              <a:rPr lang="en-US" altLang="en-US" b="0"/>
              <a:t> </a:t>
            </a:r>
            <a:r>
              <a:rPr lang="en-GB" altLang="en-US" b="0"/>
              <a:t>नियम</a:t>
            </a:r>
            <a:r>
              <a:rPr lang="en-US" altLang="en-US" b="0"/>
              <a:t> 1878 </a:t>
            </a:r>
            <a:r>
              <a:rPr lang="en-GB" altLang="en-US" b="0"/>
              <a:t>ई</a:t>
            </a:r>
            <a:r>
              <a:rPr lang="en-US" altLang="en-US" b="0"/>
              <a:t>. </a:t>
            </a:r>
            <a:r>
              <a:rPr lang="en-GB" altLang="en-US" b="0"/>
              <a:t>में</a:t>
            </a:r>
            <a:r>
              <a:rPr lang="en-US" altLang="en-US" b="0"/>
              <a:t> पारित किया गया</a:t>
            </a:r>
            <a:r>
              <a:rPr lang="en-GB" altLang="en-US" b="0"/>
              <a:t>।</a:t>
            </a:r>
            <a:r>
              <a:rPr lang="en-US" altLang="en-US" b="0"/>
              <a:t> पिछले 16 </a:t>
            </a:r>
            <a:r>
              <a:rPr lang="en-GB" altLang="en-US" b="0"/>
              <a:t>कारखाना</a:t>
            </a:r>
            <a:r>
              <a:rPr lang="en-US" altLang="en-US" b="0"/>
              <a:t> </a:t>
            </a:r>
            <a:r>
              <a:rPr lang="en-GB" altLang="en-US" b="0"/>
              <a:t>अधिनियमों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</a:t>
            </a:r>
            <a:r>
              <a:rPr lang="en-GB" altLang="en-US" b="0"/>
              <a:t>विचार</a:t>
            </a:r>
            <a:r>
              <a:rPr lang="en-US" altLang="en-US" b="0"/>
              <a:t> </a:t>
            </a:r>
            <a:r>
              <a:rPr lang="en-GB" altLang="en-US" b="0"/>
              <a:t>करके</a:t>
            </a:r>
            <a:r>
              <a:rPr lang="en-US" altLang="en-US" b="0"/>
              <a:t> </a:t>
            </a:r>
            <a:r>
              <a:rPr lang="en-GB" altLang="en-US" b="0"/>
              <a:t>उनमें</a:t>
            </a:r>
            <a:r>
              <a:rPr lang="en-US" altLang="en-US" b="0"/>
              <a:t> से </a:t>
            </a:r>
            <a:r>
              <a:rPr lang="en-GB" altLang="en-US" b="0"/>
              <a:t>त्रुटियों</a:t>
            </a:r>
            <a:r>
              <a:rPr lang="en-US" altLang="en-US" b="0"/>
              <a:t> को दूर </a:t>
            </a:r>
            <a:r>
              <a:rPr lang="en-GB" altLang="en-US" b="0"/>
              <a:t>किया</a:t>
            </a:r>
            <a:r>
              <a:rPr lang="en-US" altLang="en-US" b="0"/>
              <a:t> गया </a:t>
            </a:r>
            <a:r>
              <a:rPr lang="en-GB" altLang="en-US" b="0"/>
              <a:t>।</a:t>
            </a:r>
            <a:r>
              <a:rPr lang="en-US" altLang="en-US" b="0"/>
              <a:t>10 </a:t>
            </a:r>
            <a:r>
              <a:rPr lang="en-GB" altLang="en-US" b="0"/>
              <a:t>वर्ष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कम </a:t>
            </a:r>
            <a:r>
              <a:rPr lang="en-GB" altLang="en-US" b="0"/>
              <a:t>आयु</a:t>
            </a:r>
            <a:r>
              <a:rPr lang="en-US" altLang="en-US" b="0"/>
              <a:t> के बच्चों </a:t>
            </a:r>
            <a:r>
              <a:rPr lang="en-GB" altLang="en-US" b="0"/>
              <a:t>द्वारा</a:t>
            </a:r>
            <a:r>
              <a:rPr lang="en-US" altLang="en-US" b="0"/>
              <a:t> </a:t>
            </a:r>
            <a:r>
              <a:rPr lang="en-GB" altLang="en-US" b="0"/>
              <a:t>कार्य</a:t>
            </a:r>
            <a:r>
              <a:rPr lang="en-US" altLang="en-US" b="0"/>
              <a:t> करन</a:t>
            </a:r>
            <a:r>
              <a:rPr lang="en-GB" altLang="en-US" b="0"/>
              <a:t>े</a:t>
            </a:r>
            <a:r>
              <a:rPr lang="en-US" altLang="en-US" b="0"/>
              <a:t> </a:t>
            </a:r>
            <a:r>
              <a:rPr lang="en-GB" altLang="en-US" b="0"/>
              <a:t>पर</a:t>
            </a:r>
            <a:r>
              <a:rPr lang="en-US" altLang="en-US" b="0"/>
              <a:t> </a:t>
            </a:r>
            <a:r>
              <a:rPr lang="en-GB" altLang="en-US" b="0"/>
              <a:t>प्रतिबंध</a:t>
            </a:r>
            <a:r>
              <a:rPr lang="en-US" altLang="en-US" b="0"/>
              <a:t> </a:t>
            </a:r>
            <a:r>
              <a:rPr lang="en-GB" altLang="en-US" b="0"/>
              <a:t>लगा</a:t>
            </a:r>
            <a:r>
              <a:rPr lang="en-US" altLang="en-US" b="0"/>
              <a:t> दिया गया</a:t>
            </a:r>
            <a:r>
              <a:rPr lang="en-GB" altLang="en-US" b="0"/>
              <a:t>।</a:t>
            </a:r>
            <a:r>
              <a:rPr lang="en-US" altLang="en-US" b="0"/>
              <a:t> पुरुषों </a:t>
            </a:r>
            <a:r>
              <a:rPr lang="en-GB" altLang="en-US" b="0"/>
              <a:t>व</a:t>
            </a:r>
            <a:r>
              <a:rPr lang="en-US" altLang="en-US" b="0"/>
              <a:t> </a:t>
            </a:r>
            <a:r>
              <a:rPr lang="en-GB" altLang="en-US" b="0"/>
              <a:t>स्त्रियों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लिए </a:t>
            </a:r>
            <a:r>
              <a:rPr lang="en-GB" altLang="en-US" b="0"/>
              <a:t>सप्ताह</a:t>
            </a:r>
            <a:r>
              <a:rPr lang="en-US" altLang="en-US" b="0"/>
              <a:t> </a:t>
            </a:r>
            <a:r>
              <a:rPr lang="en-GB" altLang="en-US" b="0"/>
              <a:t>में</a:t>
            </a:r>
            <a:r>
              <a:rPr lang="en-US" altLang="en-US" b="0"/>
              <a:t> </a:t>
            </a:r>
            <a:r>
              <a:rPr lang="en-GB" altLang="en-US" b="0"/>
              <a:t>काम</a:t>
            </a:r>
            <a:r>
              <a:rPr lang="en-US" altLang="en-US" b="0"/>
              <a:t> </a:t>
            </a:r>
            <a:r>
              <a:rPr lang="en-GB" altLang="en-US" b="0"/>
              <a:t>के</a:t>
            </a:r>
            <a:r>
              <a:rPr lang="en-US" altLang="en-US" b="0"/>
              <a:t> </a:t>
            </a:r>
            <a:r>
              <a:rPr lang="en-GB" altLang="en-US" b="0"/>
              <a:t>घंटे</a:t>
            </a:r>
            <a:r>
              <a:rPr lang="en-US" altLang="en-US" b="0"/>
              <a:t> </a:t>
            </a:r>
            <a:r>
              <a:rPr lang="en-GB" altLang="en-US" b="0"/>
              <a:t>निश्चित</a:t>
            </a:r>
            <a:r>
              <a:rPr lang="en-US" altLang="en-US" b="0"/>
              <a:t> </a:t>
            </a:r>
            <a:r>
              <a:rPr lang="en-GB" altLang="en-US" b="0"/>
              <a:t>कर</a:t>
            </a:r>
            <a:r>
              <a:rPr lang="en-US" altLang="en-US" b="0"/>
              <a:t> दिय</a:t>
            </a:r>
            <a:r>
              <a:rPr lang="en-GB" altLang="en-US" b="0"/>
              <a:t>े</a:t>
            </a:r>
            <a:r>
              <a:rPr lang="en-US" altLang="en-US" b="0"/>
              <a:t> </a:t>
            </a:r>
            <a:r>
              <a:rPr lang="en-GB" altLang="en-US" b="0"/>
              <a:t>गये।</a:t>
            </a:r>
            <a:endParaRPr lang="en-GB"/>
          </a:p>
          <a:p>
            <a:pPr marL="0" indent="0">
              <a:buNone/>
            </a:pPr>
            <a:r>
              <a:rPr lang="en-US" altLang="en-US" b="0"/>
              <a:t>       </a:t>
            </a:r>
            <a:r>
              <a:rPr lang="en-GB" altLang="en-US" b="0"/>
              <a:t>इस</a:t>
            </a:r>
            <a:r>
              <a:rPr lang="en-US" altLang="en-US" b="0"/>
              <a:t> प्रकार </a:t>
            </a:r>
            <a:r>
              <a:rPr lang="en-GB" altLang="en-US" b="0"/>
              <a:t>उपर्युक्त</a:t>
            </a:r>
            <a:r>
              <a:rPr lang="en-US" altLang="en-US" b="0"/>
              <a:t> </a:t>
            </a:r>
            <a:r>
              <a:rPr lang="en-GB" altLang="en-US" b="0"/>
              <a:t>वर्णन</a:t>
            </a:r>
            <a:r>
              <a:rPr lang="en-US" altLang="en-US" b="0"/>
              <a:t> </a:t>
            </a:r>
            <a:r>
              <a:rPr lang="en-GB" altLang="en-US" b="0"/>
              <a:t>से</a:t>
            </a:r>
            <a:r>
              <a:rPr lang="en-US" altLang="en-US" b="0"/>
              <a:t> </a:t>
            </a:r>
            <a:r>
              <a:rPr lang="en-GB" altLang="en-US" b="0"/>
              <a:t>स्पष्ट</a:t>
            </a:r>
            <a:r>
              <a:rPr lang="en-US" altLang="en-US" b="0"/>
              <a:t> </a:t>
            </a:r>
            <a:r>
              <a:rPr lang="en-GB" altLang="en-US" b="0"/>
              <a:t>है</a:t>
            </a:r>
            <a:r>
              <a:rPr lang="en-US" altLang="en-US" b="0"/>
              <a:t> कि </a:t>
            </a:r>
            <a:r>
              <a:rPr lang="en-GB" altLang="en-US" b="0"/>
              <a:t>यद्यपि</a:t>
            </a:r>
            <a:r>
              <a:rPr lang="en-US" altLang="en-US" b="0"/>
              <a:t> </a:t>
            </a:r>
            <a:r>
              <a:rPr lang="en-GB" altLang="en-US" b="0"/>
              <a:t>डिजरैली</a:t>
            </a:r>
            <a:r>
              <a:rPr lang="en-US" altLang="en-US" b="0"/>
              <a:t> </a:t>
            </a:r>
            <a:r>
              <a:rPr lang="en-GB" altLang="en-US" b="0"/>
              <a:t>कंजरवेटिव</a:t>
            </a:r>
            <a:r>
              <a:rPr lang="en-US" altLang="en-US" b="0"/>
              <a:t> </a:t>
            </a:r>
            <a:r>
              <a:rPr lang="en-GB" altLang="en-US" b="0"/>
              <a:t>दल</a:t>
            </a:r>
            <a:r>
              <a:rPr lang="en-US" altLang="en-US" b="0"/>
              <a:t> </a:t>
            </a:r>
            <a:r>
              <a:rPr lang="en-GB" altLang="en-US" b="0"/>
              <a:t>का</a:t>
            </a:r>
            <a:r>
              <a:rPr lang="en-US" altLang="en-US" b="0"/>
              <a:t> </a:t>
            </a:r>
            <a:r>
              <a:rPr lang="en-GB" altLang="en-US" b="0"/>
              <a:t>सदस्य</a:t>
            </a:r>
            <a:r>
              <a:rPr lang="en-US" altLang="en-US" b="0"/>
              <a:t> </a:t>
            </a:r>
            <a:r>
              <a:rPr lang="en-GB" altLang="en-US" b="0"/>
              <a:t>था</a:t>
            </a:r>
            <a:r>
              <a:rPr lang="en-US" altLang="en-US" b="0"/>
              <a:t> </a:t>
            </a:r>
            <a:r>
              <a:rPr lang="en-GB" altLang="en-US" b="0"/>
              <a:t>तथापि</a:t>
            </a:r>
            <a:r>
              <a:rPr lang="en-US" altLang="en-US" b="0"/>
              <a:t> </a:t>
            </a:r>
            <a:r>
              <a:rPr lang="en-GB" altLang="en-US" b="0"/>
              <a:t>वह</a:t>
            </a:r>
            <a:r>
              <a:rPr lang="en-US" altLang="en-US" b="0"/>
              <a:t> </a:t>
            </a:r>
            <a:r>
              <a:rPr lang="en-GB" altLang="en-US" b="0"/>
              <a:t>सुधारों</a:t>
            </a:r>
            <a:r>
              <a:rPr lang="en-US" altLang="en-US" b="0"/>
              <a:t> का </a:t>
            </a:r>
            <a:r>
              <a:rPr lang="en-GB" altLang="en-US" b="0"/>
              <a:t>पक्षपाती</a:t>
            </a:r>
            <a:r>
              <a:rPr lang="en-US" altLang="en-US" b="0"/>
              <a:t> था</a:t>
            </a:r>
            <a:r>
              <a:rPr lang="en-GB" altLang="en-US" b="0"/>
              <a:t>।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              </a:t>
            </a:r>
            <a:r>
              <a:rPr lang="en-GB" altLang="en-US" b="1"/>
              <a:t>धन्यवाद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पूर्णियाँ विश्वविद्यालय, पूर्णियाँ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धन्यवाद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पूर्णियाँ विश्वविद्यालय, पूर्णियाँ</dc:title>
  <dc:creator>RMX1805</dc:creator>
  <cp:lastModifiedBy>User</cp:lastModifiedBy>
  <cp:revision>1</cp:revision>
  <dcterms:created xsi:type="dcterms:W3CDTF">2015-05-07T08:30:45Z</dcterms:created>
  <dcterms:modified xsi:type="dcterms:W3CDTF">2020-04-26T05:58:27Z</dcterms:modified>
</cp:coreProperties>
</file>